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1" r:id="rId4"/>
    <p:sldId id="283" r:id="rId5"/>
    <p:sldId id="28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readon.myon.co.uk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752600"/>
          </a:xfrm>
        </p:spPr>
        <p:txBody>
          <a:bodyPr>
            <a:normAutofit/>
          </a:bodyPr>
          <a:lstStyle/>
          <a:p>
            <a:r>
              <a:rPr lang="en-GB" sz="6600" dirty="0" smtClean="0"/>
              <a:t>Year 3 Half </a:t>
            </a:r>
            <a:r>
              <a:rPr lang="en-GB" sz="6600" dirty="0" smtClean="0"/>
              <a:t>Term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n-GB" dirty="0" smtClean="0"/>
              <a:t>Message from the class </a:t>
            </a:r>
            <a:r>
              <a:rPr lang="en-GB" dirty="0" smtClean="0"/>
              <a:t>teachers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0405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 smtClean="0"/>
              <a:t>Hi Year Three, 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What a strange term! It seems forever ago that we were all together in school. </a:t>
            </a:r>
            <a:r>
              <a:rPr lang="en-GB" sz="2400" dirty="0" smtClean="0"/>
              <a:t>We still miss you very much. Here </a:t>
            </a:r>
            <a:r>
              <a:rPr lang="en-GB" sz="2400" dirty="0" smtClean="0"/>
              <a:t>are some possible activities that you can do over the half term. 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Have a nice break this week and hopefully there is more </a:t>
            </a:r>
            <a:r>
              <a:rPr lang="en-GB" sz="2400" dirty="0" smtClean="0"/>
              <a:t>sunshine on the way to encourage you to have </a:t>
            </a:r>
            <a:r>
              <a:rPr lang="en-GB" sz="2400" dirty="0" smtClean="0"/>
              <a:t>fun outside. Stay safe! 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Thank you for your continued support.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9F8439A-F94A-4AF4-8067-CA1C12F13CBA}"/>
              </a:ext>
            </a:extLst>
          </p:cNvPr>
          <p:cNvSpPr txBox="1"/>
          <p:nvPr/>
        </p:nvSpPr>
        <p:spPr>
          <a:xfrm>
            <a:off x="1" y="580107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Visit </a:t>
            </a:r>
            <a:r>
              <a:rPr lang="en-GB" sz="2800" dirty="0">
                <a:hlinkClick r:id="rId2"/>
              </a:rPr>
              <a:t>http://readon.myon.co.uk</a:t>
            </a:r>
            <a:endParaRPr lang="en-GB" sz="2800" dirty="0"/>
          </a:p>
          <a:p>
            <a:r>
              <a:rPr lang="en-GB" sz="2800" dirty="0" smtClean="0"/>
              <a:t>Choose one (or more) of the following classic stories. If you want to, have a go at writing an alternative ending. 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3309904" y="3165"/>
            <a:ext cx="2816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 smtClean="0"/>
              <a:t>Keep on Reading! </a:t>
            </a:r>
            <a:endParaRPr lang="en-GB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41" y="2059189"/>
            <a:ext cx="7925519" cy="1667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99F8439A-F94A-4AF4-8067-CA1C12F13CBA}"/>
              </a:ext>
            </a:extLst>
          </p:cNvPr>
          <p:cNvSpPr txBox="1"/>
          <p:nvPr/>
        </p:nvSpPr>
        <p:spPr>
          <a:xfrm>
            <a:off x="24315" y="4634704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Continue to practise your joined up handwriting. This phrase is a good one as it includes all the letters of the alphabet: </a:t>
            </a:r>
          </a:p>
          <a:p>
            <a:r>
              <a:rPr lang="en-GB" sz="2800" b="1" dirty="0" smtClean="0"/>
              <a:t>The quick brown fox jumps over the lazy dog.</a:t>
            </a:r>
          </a:p>
          <a:p>
            <a:endParaRPr lang="en-GB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2998121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67" y="3356992"/>
            <a:ext cx="8624466" cy="3099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476672"/>
            <a:ext cx="82089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Continue learning and practising your 2, 3, 4, 5, 8 and 10 times tables. Can you make a times table board game?</a:t>
            </a: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500460" y="2156663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Below are some of the topics in maths that we will be covering next term if you want to find some games online or search My Maths to get a head start.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41179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692696"/>
            <a:ext cx="820891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Have a go at making a poster</a:t>
            </a:r>
            <a:r>
              <a:rPr lang="en-GB" sz="2800" dirty="0"/>
              <a:t>, </a:t>
            </a:r>
            <a:r>
              <a:rPr lang="en-GB" sz="2800" dirty="0" smtClean="0"/>
              <a:t>leaflet, PowerPoint </a:t>
            </a:r>
            <a:r>
              <a:rPr lang="en-GB" sz="2800" dirty="0"/>
              <a:t>or a page for an information book that answers these questions: </a:t>
            </a:r>
            <a:endParaRPr lang="en-GB" sz="2800" dirty="0" smtClean="0"/>
          </a:p>
          <a:p>
            <a:endParaRPr lang="en-GB" sz="2800" dirty="0" smtClean="0"/>
          </a:p>
          <a:p>
            <a:r>
              <a:rPr lang="en-GB" sz="2800" dirty="0" smtClean="0"/>
              <a:t>What </a:t>
            </a:r>
            <a:r>
              <a:rPr lang="en-GB" sz="2800" dirty="0"/>
              <a:t>is the NHS</a:t>
            </a:r>
            <a:r>
              <a:rPr lang="en-GB" sz="2800" dirty="0" smtClean="0"/>
              <a:t>?</a:t>
            </a:r>
          </a:p>
          <a:p>
            <a:r>
              <a:rPr lang="en-GB" sz="2800" dirty="0" smtClean="0"/>
              <a:t>Who </a:t>
            </a:r>
            <a:r>
              <a:rPr lang="en-GB" sz="2800" dirty="0"/>
              <a:t>founded it</a:t>
            </a:r>
            <a:r>
              <a:rPr lang="en-GB" sz="2800" dirty="0" smtClean="0"/>
              <a:t>?</a:t>
            </a:r>
          </a:p>
          <a:p>
            <a:r>
              <a:rPr lang="en-GB" sz="2800" dirty="0" smtClean="0"/>
              <a:t>When </a:t>
            </a:r>
            <a:r>
              <a:rPr lang="en-GB" sz="2800" dirty="0"/>
              <a:t>did the NHS begin? </a:t>
            </a:r>
            <a:endParaRPr lang="en-GB" sz="2800" dirty="0" smtClean="0"/>
          </a:p>
          <a:p>
            <a:r>
              <a:rPr lang="en-GB" sz="2800" dirty="0" smtClean="0"/>
              <a:t>Why </a:t>
            </a:r>
            <a:r>
              <a:rPr lang="en-GB" sz="2800" dirty="0"/>
              <a:t>do we have an NHS? </a:t>
            </a:r>
            <a:endParaRPr lang="en-GB" sz="2800" dirty="0" smtClean="0"/>
          </a:p>
          <a:p>
            <a:r>
              <a:rPr lang="en-GB" sz="2800" dirty="0" smtClean="0"/>
              <a:t>How </a:t>
            </a:r>
            <a:r>
              <a:rPr lang="en-GB" sz="2800" dirty="0"/>
              <a:t>many people work for the NHS? </a:t>
            </a:r>
            <a:endParaRPr lang="en-GB" sz="2800" dirty="0" smtClean="0"/>
          </a:p>
          <a:p>
            <a:r>
              <a:rPr lang="en-GB" sz="2800" dirty="0" smtClean="0"/>
              <a:t>Why </a:t>
            </a:r>
            <a:r>
              <a:rPr lang="en-GB" sz="2800" dirty="0"/>
              <a:t>is the NHS so special? </a:t>
            </a:r>
            <a:endParaRPr lang="en-GB" sz="2800" dirty="0" smtClean="0"/>
          </a:p>
          <a:p>
            <a:r>
              <a:rPr lang="en-GB" sz="2800" dirty="0" smtClean="0"/>
              <a:t>Do </a:t>
            </a:r>
            <a:r>
              <a:rPr lang="en-GB" sz="2800" dirty="0"/>
              <a:t>all countries have an NHS? Why? </a:t>
            </a:r>
            <a:endParaRPr lang="en-GB" sz="2800" dirty="0" smtClean="0"/>
          </a:p>
          <a:p>
            <a:r>
              <a:rPr lang="en-GB" sz="2800" dirty="0" smtClean="0"/>
              <a:t>What </a:t>
            </a:r>
            <a:r>
              <a:rPr lang="en-GB" sz="2800" dirty="0"/>
              <a:t>kind of jobs are involved in the NHS?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72816"/>
            <a:ext cx="3022825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5990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6179</TotalTime>
  <Words>294</Words>
  <Application>Microsoft Office PowerPoint</Application>
  <PresentationFormat>On-screen Show (4:3)</PresentationFormat>
  <Paragraphs>27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Home Learning </vt:lpstr>
      <vt:lpstr>Message from the class teachers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64</cp:revision>
  <dcterms:created xsi:type="dcterms:W3CDTF">2020-03-18T10:41:37Z</dcterms:created>
  <dcterms:modified xsi:type="dcterms:W3CDTF">2020-05-23T23:23:19Z</dcterms:modified>
</cp:coreProperties>
</file>