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57" r:id="rId3"/>
    <p:sldId id="258" r:id="rId4"/>
    <p:sldId id="259" r:id="rId5"/>
    <p:sldId id="260" r:id="rId6"/>
    <p:sldId id="261" r:id="rId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5185" autoAdjust="0"/>
  </p:normalViewPr>
  <p:slideViewPr>
    <p:cSldViewPr snapToGrid="0">
      <p:cViewPr varScale="1">
        <p:scale>
          <a:sx n="54" d="100"/>
          <a:sy n="54" d="100"/>
        </p:scale>
        <p:origin x="1148"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2C97C89A-CAFF-40D7-B182-CB84E0CC9922}" type="datetimeFigureOut">
              <a:rPr lang="en-GB" smtClean="0"/>
              <a:t>07/02/2023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853CD0A9-8C18-4A7D-B747-A01E1F1CC029}" type="slidenum">
              <a:rPr lang="en-GB" smtClean="0"/>
              <a:t>‹#›</a:t>
            </a:fld>
            <a:endParaRPr lang="en-GB"/>
          </a:p>
        </p:txBody>
      </p:sp>
    </p:spTree>
    <p:extLst>
      <p:ext uri="{BB962C8B-B14F-4D97-AF65-F5344CB8AC3E}">
        <p14:creationId xmlns:p14="http://schemas.microsoft.com/office/powerpoint/2010/main" val="17214824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google.co.uk/search?q=safer+internet+day+video+parents&amp;source=hp&amp;ei=8JTXY7CaMoWkgQaEhpSoBA&amp;iflsig=AK50M_UAAAAAY9ejANBAAmthnMgJX2KpTpaw2AJiYIRV&amp;ved=0ahUKEwiw0p6jhO_8AhUFUsAKHQQDBUUQ4dUDCAw&amp;uact=5&amp;oq=safer+internet+day+video+parents&amp;gs_lcp=Cgdnd3Mtd2l6EAMyBQghEKABMgUIIRCgATIFCCEQoAEyCAghEBYQHhAdMggIIRAWEB4QHTIICCEQFhAeEB0yCAghEBYQHhAdOhEILhCABBCxAxCDARDHARDRAzoLCAAQgAQQsQMQgwE6CwguELEDEIMBENQCOggIABCABBCxAzoOCC4QgAQQsQMQxwEQ0QM6CwguEIAEELEDEIMBOggIABCxAxCDAToICC4QsQMQgwE6CAguEIAEENQCOgsILhCABBCxAxDUAjoICC4QgAQQsQM6DgguEIAEELEDEIMBENQCOgUIABCABDoQCAAQgAQQsQMQgwEQRhD7AToLCC4QgAQQxwEQrwE6EggAEIAEELEDEIMBEAoQRhD7AToKCAAQgAQQsQMQCjoNCAAQgAQQsQMQgwEQCjoHCAAQgAQQCjoGCAAQFhAeOgQIIRAVUABYuRtgjhxoAnAAeAGAAZYBiAG3GJIBBTIzLjEwmAEAoAEB&amp;sclient=gws-wiz#fpstate=ive&amp;vld=cid:56ac7630,vid:rl_gZTQ9F7w"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google.co.uk/search?q=safer+internet+day+video+parents&amp;source=hp&amp;ei=8JTXY7CaMoWkgQaEhpSoBA&amp;iflsig=AK50M_UAAAAAY9ejANBAAmthnMgJX2KpTpaw2AJiYIRV&amp;ved=0ahUKEwiw0p6jhO_8AhUFUsAKHQQDBUUQ4dUDCAw&amp;uact=5&amp;oq=safer+internet+day+video+parents&amp;gs_lcp=Cgdnd3Mtd2l6EAMyBQghEKABMgUIIRCgATIFCCEQoAEyCAghEBYQHhAdMggIIRAWEB4QHTIICCEQFhAeEB0yCAghEBYQHhAdOhEILhCABBCxAxCDARDHARDRAzoLCAAQgAQQsQMQgwE6CwguELEDEIMBENQCOggIABCABBCxAzoOCC4QgAQQsQMQxwEQ0QM6CwguEIAEELEDEIMBOggIABCxAxCDAToICC4QsQMQgwE6CAguEIAEENQCOgsILhCABBCxAxDUAjoICC4QgAQQsQM6DgguEIAEELEDEIMBENQCOgUIABCABDoQCAAQgAQQsQMQgwEQRhD7AToLCC4QgAQQxwEQrwE6EggAEIAEELEDEIMBEAoQRhD7AToKCAAQgAQQsQMQCjoNCAAQgAQQsQMQgwEQCjoHCAAQgAQQCjoGCAAQFhAeOgQIIRAVUABYuRtgjhxoAnAAeAGAAZYBiAG3GJIBBTIzLjEwmAEAoAEB&amp;sclient=gws-wiz#fpstate=ive&amp;vld=cid:56ac7630,vid:rl_gZTQ9F7w"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google.co.uk/search?q=safer+internet+day+video+parents&amp;source=hp&amp;ei=8JTXY7CaMoWkgQaEhpSoBA&amp;iflsig=AK50M_UAAAAAY9ejANBAAmthnMgJX2KpTpaw2AJiYIRV&amp;ved=0ahUKEwiw0p6jhO_8AhUFUsAKHQQDBUUQ4dUDCAw&amp;uact=5&amp;oq=safer+internet+day+video+parents&amp;gs_lcp=Cgdnd3Mtd2l6EAMyBQghEKABMgUIIRCgATIFCCEQoAEyCAghEBYQHhAdMggIIRAWEB4QHTIICCEQFhAeEB0yCAghEBYQHhAdOhEILhCABBCxAxCDARDHARDRAzoLCAAQgAQQsQMQgwE6CwguELEDEIMBENQCOggIABCABBCxAzoOCC4QgAQQsQMQxwEQ0QM6CwguEIAEELEDEIMBOggIABCxAxCDAToICC4QsQMQgwE6CAguEIAEENQCOgsILhCABBCxAxDUAjoICC4QgAQQsQM6DgguEIAEELEDEIMBENQCOgUIABCABDoQCAAQgAQQsQMQgwEQRhD7AToLCC4QgAQQxwEQrwE6EggAEIAEELEDEIMBEAoQRhD7AToKCAAQgAQQsQMQCjoNCAAQgAQQsQMQgwEQCjoHCAAQgAQQCjoGCAAQFhAeOgQIIRAVUABYuRtgjhxoAnAAeAGAAZYBiAG3GJIBBTIzLjEwmAEAoAEB&amp;sclient=gws-wiz#fpstate=ive&amp;vld=cid:56ac7630,vid:rl_gZTQ9F7w"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google.co.uk/search?q=safer+internet+day+video+parents&amp;source=hp&amp;ei=8JTXY7CaMoWkgQaEhpSoBA&amp;iflsig=AK50M_UAAAAAY9ejANBAAmthnMgJX2KpTpaw2AJiYIRV&amp;ved=0ahUKEwiw0p6jhO_8AhUFUsAKHQQDBUUQ4dUDCAw&amp;uact=5&amp;oq=safer+internet+day+video+parents&amp;gs_lcp=Cgdnd3Mtd2l6EAMyBQghEKABMgUIIRCgATIFCCEQoAEyCAghEBYQHhAdMggIIRAWEB4QHTIICCEQFhAeEB0yCAghEBYQHhAdOhEILhCABBCxAxCDARDHARDRAzoLCAAQgAQQsQMQgwE6CwguELEDEIMBENQCOggIABCABBCxAzoOCC4QgAQQsQMQxwEQ0QM6CwguEIAEELEDEIMBOggIABCxAxCDAToICC4QsQMQgwE6CAguEIAEENQCOgsILhCABBCxAxDUAjoICC4QgAQQsQM6DgguEIAEELEDEIMBENQCOgUIABCABDoQCAAQgAQQsQMQgwEQRhD7AToLCC4QgAQQxwEQrwE6EggAEIAEELEDEIMBEAoQRhD7AToKCAAQgAQQsQMQCjoNCAAQgAQQsQMQgwEQCjoHCAAQgAQQCjoGCAAQFhAeOgQIIRAVUABYuRtgjhxoAnAAeAGAAZYBiAG3GJIBBTIzLjEwmAEAoAEB&amp;sclient=gws-wiz#fpstate=ive&amp;vld=cid:56ac7630,vid:rl_gZTQ9F7w"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53CD0A9-8C18-4A7D-B747-A01E1F1CC029}" type="slidenum">
              <a:rPr lang="en-GB" smtClean="0"/>
              <a:t>1</a:t>
            </a:fld>
            <a:endParaRPr lang="en-GB"/>
          </a:p>
        </p:txBody>
      </p:sp>
    </p:spTree>
    <p:extLst>
      <p:ext uri="{BB962C8B-B14F-4D97-AF65-F5344CB8AC3E}">
        <p14:creationId xmlns:p14="http://schemas.microsoft.com/office/powerpoint/2010/main" val="17582210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Facebook – 13</a:t>
            </a:r>
          </a:p>
          <a:p>
            <a:r>
              <a:rPr lang="en-GB" dirty="0" err="1"/>
              <a:t>Whatsapp</a:t>
            </a:r>
            <a:r>
              <a:rPr lang="en-GB" dirty="0"/>
              <a:t> – 16</a:t>
            </a:r>
          </a:p>
          <a:p>
            <a:r>
              <a:rPr lang="en-GB" dirty="0" err="1"/>
              <a:t>Tiktok</a:t>
            </a:r>
            <a:r>
              <a:rPr lang="en-GB" dirty="0"/>
              <a:t> – 13</a:t>
            </a:r>
          </a:p>
          <a:p>
            <a:r>
              <a:rPr lang="en-GB" dirty="0"/>
              <a:t>Discord – 13</a:t>
            </a:r>
            <a:br>
              <a:rPr lang="en-GB" dirty="0"/>
            </a:br>
            <a:r>
              <a:rPr lang="en-GB" dirty="0"/>
              <a:t>Instagram – 13</a:t>
            </a:r>
          </a:p>
          <a:p>
            <a:r>
              <a:rPr lang="en-GB" dirty="0" err="1"/>
              <a:t>Kinzoo</a:t>
            </a:r>
            <a:r>
              <a:rPr lang="en-GB" dirty="0"/>
              <a:t> Messenger – any age</a:t>
            </a:r>
          </a:p>
          <a:p>
            <a:r>
              <a:rPr lang="en-GB" dirty="0"/>
              <a:t>Snapchat - 13</a:t>
            </a:r>
          </a:p>
        </p:txBody>
      </p:sp>
      <p:sp>
        <p:nvSpPr>
          <p:cNvPr id="4" name="Slide Number Placeholder 3"/>
          <p:cNvSpPr>
            <a:spLocks noGrp="1"/>
          </p:cNvSpPr>
          <p:nvPr>
            <p:ph type="sldNum" sz="quarter" idx="5"/>
          </p:nvPr>
        </p:nvSpPr>
        <p:spPr/>
        <p:txBody>
          <a:bodyPr/>
          <a:lstStyle/>
          <a:p>
            <a:fld id="{853CD0A9-8C18-4A7D-B747-A01E1F1CC029}" type="slidenum">
              <a:rPr lang="en-GB" smtClean="0"/>
              <a:t>2</a:t>
            </a:fld>
            <a:endParaRPr lang="en-GB"/>
          </a:p>
        </p:txBody>
      </p:sp>
    </p:spTree>
    <p:extLst>
      <p:ext uri="{BB962C8B-B14F-4D97-AF65-F5344CB8AC3E}">
        <p14:creationId xmlns:p14="http://schemas.microsoft.com/office/powerpoint/2010/main" val="2467013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safer internet day video parents - Google Search</a:t>
            </a:r>
            <a:endParaRPr lang="en-GB" dirty="0"/>
          </a:p>
        </p:txBody>
      </p:sp>
      <p:sp>
        <p:nvSpPr>
          <p:cNvPr id="4" name="Slide Number Placeholder 3"/>
          <p:cNvSpPr>
            <a:spLocks noGrp="1"/>
          </p:cNvSpPr>
          <p:nvPr>
            <p:ph type="sldNum" sz="quarter" idx="5"/>
          </p:nvPr>
        </p:nvSpPr>
        <p:spPr/>
        <p:txBody>
          <a:bodyPr/>
          <a:lstStyle/>
          <a:p>
            <a:fld id="{853CD0A9-8C18-4A7D-B747-A01E1F1CC029}" type="slidenum">
              <a:rPr lang="en-GB" smtClean="0"/>
              <a:t>3</a:t>
            </a:fld>
            <a:endParaRPr lang="en-GB"/>
          </a:p>
        </p:txBody>
      </p:sp>
    </p:spTree>
    <p:extLst>
      <p:ext uri="{BB962C8B-B14F-4D97-AF65-F5344CB8AC3E}">
        <p14:creationId xmlns:p14="http://schemas.microsoft.com/office/powerpoint/2010/main" val="11271086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safer internet day video parents - Google Search</a:t>
            </a:r>
            <a:endParaRPr lang="en-GB" dirty="0"/>
          </a:p>
        </p:txBody>
      </p:sp>
      <p:sp>
        <p:nvSpPr>
          <p:cNvPr id="4" name="Slide Number Placeholder 3"/>
          <p:cNvSpPr>
            <a:spLocks noGrp="1"/>
          </p:cNvSpPr>
          <p:nvPr>
            <p:ph type="sldNum" sz="quarter" idx="5"/>
          </p:nvPr>
        </p:nvSpPr>
        <p:spPr/>
        <p:txBody>
          <a:bodyPr/>
          <a:lstStyle/>
          <a:p>
            <a:fld id="{853CD0A9-8C18-4A7D-B747-A01E1F1CC029}" type="slidenum">
              <a:rPr lang="en-GB" smtClean="0"/>
              <a:t>4</a:t>
            </a:fld>
            <a:endParaRPr lang="en-GB"/>
          </a:p>
        </p:txBody>
      </p:sp>
    </p:spTree>
    <p:extLst>
      <p:ext uri="{BB962C8B-B14F-4D97-AF65-F5344CB8AC3E}">
        <p14:creationId xmlns:p14="http://schemas.microsoft.com/office/powerpoint/2010/main" val="35538182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safer internet day video parents - Google Search</a:t>
            </a:r>
            <a:endParaRPr lang="en-GB" dirty="0"/>
          </a:p>
        </p:txBody>
      </p:sp>
      <p:sp>
        <p:nvSpPr>
          <p:cNvPr id="4" name="Slide Number Placeholder 3"/>
          <p:cNvSpPr>
            <a:spLocks noGrp="1"/>
          </p:cNvSpPr>
          <p:nvPr>
            <p:ph type="sldNum" sz="quarter" idx="5"/>
          </p:nvPr>
        </p:nvSpPr>
        <p:spPr/>
        <p:txBody>
          <a:bodyPr/>
          <a:lstStyle/>
          <a:p>
            <a:fld id="{853CD0A9-8C18-4A7D-B747-A01E1F1CC029}" type="slidenum">
              <a:rPr lang="en-GB" smtClean="0"/>
              <a:t>5</a:t>
            </a:fld>
            <a:endParaRPr lang="en-GB"/>
          </a:p>
        </p:txBody>
      </p:sp>
    </p:spTree>
    <p:extLst>
      <p:ext uri="{BB962C8B-B14F-4D97-AF65-F5344CB8AC3E}">
        <p14:creationId xmlns:p14="http://schemas.microsoft.com/office/powerpoint/2010/main" val="34913843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safer internet day video parents - Google Search</a:t>
            </a:r>
            <a:endParaRPr lang="en-GB" dirty="0"/>
          </a:p>
        </p:txBody>
      </p:sp>
      <p:sp>
        <p:nvSpPr>
          <p:cNvPr id="4" name="Slide Number Placeholder 3"/>
          <p:cNvSpPr>
            <a:spLocks noGrp="1"/>
          </p:cNvSpPr>
          <p:nvPr>
            <p:ph type="sldNum" sz="quarter" idx="5"/>
          </p:nvPr>
        </p:nvSpPr>
        <p:spPr/>
        <p:txBody>
          <a:bodyPr/>
          <a:lstStyle/>
          <a:p>
            <a:fld id="{853CD0A9-8C18-4A7D-B747-A01E1F1CC029}" type="slidenum">
              <a:rPr lang="en-GB" smtClean="0"/>
              <a:t>6</a:t>
            </a:fld>
            <a:endParaRPr lang="en-GB"/>
          </a:p>
        </p:txBody>
      </p:sp>
    </p:spTree>
    <p:extLst>
      <p:ext uri="{BB962C8B-B14F-4D97-AF65-F5344CB8AC3E}">
        <p14:creationId xmlns:p14="http://schemas.microsoft.com/office/powerpoint/2010/main" val="24099606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ADAC3-25F7-428E-E5B3-91746F48695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40684A2-4980-3808-3D1F-5D241C45C4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570971E-8C66-6A06-EFC1-CFA6E924CD8D}"/>
              </a:ext>
            </a:extLst>
          </p:cNvPr>
          <p:cNvSpPr>
            <a:spLocks noGrp="1"/>
          </p:cNvSpPr>
          <p:nvPr>
            <p:ph type="dt" sz="half" idx="10"/>
          </p:nvPr>
        </p:nvSpPr>
        <p:spPr/>
        <p:txBody>
          <a:bodyPr/>
          <a:lstStyle/>
          <a:p>
            <a:fld id="{82223C33-02A7-41AC-806D-BE649BE9D126}" type="datetimeFigureOut">
              <a:rPr lang="en-GB" smtClean="0"/>
              <a:t>07/02/2023</a:t>
            </a:fld>
            <a:endParaRPr lang="en-GB"/>
          </a:p>
        </p:txBody>
      </p:sp>
      <p:sp>
        <p:nvSpPr>
          <p:cNvPr id="5" name="Footer Placeholder 4">
            <a:extLst>
              <a:ext uri="{FF2B5EF4-FFF2-40B4-BE49-F238E27FC236}">
                <a16:creationId xmlns:a16="http://schemas.microsoft.com/office/drawing/2014/main" id="{30C39E22-86ED-FAA9-0D8C-58B02F29CD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718B77-07AA-7DD4-E808-DAB64A736216}"/>
              </a:ext>
            </a:extLst>
          </p:cNvPr>
          <p:cNvSpPr>
            <a:spLocks noGrp="1"/>
          </p:cNvSpPr>
          <p:nvPr>
            <p:ph type="sldNum" sz="quarter" idx="12"/>
          </p:nvPr>
        </p:nvSpPr>
        <p:spPr/>
        <p:txBody>
          <a:bodyPr/>
          <a:lstStyle/>
          <a:p>
            <a:fld id="{A6C49D43-6736-4230-9349-6B9331629D65}" type="slidenum">
              <a:rPr lang="en-GB" smtClean="0"/>
              <a:t>‹#›</a:t>
            </a:fld>
            <a:endParaRPr lang="en-GB"/>
          </a:p>
        </p:txBody>
      </p:sp>
    </p:spTree>
    <p:extLst>
      <p:ext uri="{BB962C8B-B14F-4D97-AF65-F5344CB8AC3E}">
        <p14:creationId xmlns:p14="http://schemas.microsoft.com/office/powerpoint/2010/main" val="2996624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0D577-597C-4DFA-27AD-D2EB4345C01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5031CBA-0A50-DECD-3412-C733A995024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AF34B1-93DC-1887-E7D2-0DD36A4C36D3}"/>
              </a:ext>
            </a:extLst>
          </p:cNvPr>
          <p:cNvSpPr>
            <a:spLocks noGrp="1"/>
          </p:cNvSpPr>
          <p:nvPr>
            <p:ph type="dt" sz="half" idx="10"/>
          </p:nvPr>
        </p:nvSpPr>
        <p:spPr/>
        <p:txBody>
          <a:bodyPr/>
          <a:lstStyle/>
          <a:p>
            <a:fld id="{82223C33-02A7-41AC-806D-BE649BE9D126}" type="datetimeFigureOut">
              <a:rPr lang="en-GB" smtClean="0"/>
              <a:t>07/02/2023</a:t>
            </a:fld>
            <a:endParaRPr lang="en-GB"/>
          </a:p>
        </p:txBody>
      </p:sp>
      <p:sp>
        <p:nvSpPr>
          <p:cNvPr id="5" name="Footer Placeholder 4">
            <a:extLst>
              <a:ext uri="{FF2B5EF4-FFF2-40B4-BE49-F238E27FC236}">
                <a16:creationId xmlns:a16="http://schemas.microsoft.com/office/drawing/2014/main" id="{C5A540A5-B016-B456-0857-7C6188BBEC7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CC2645-0F10-4031-9347-CB1ACAA24261}"/>
              </a:ext>
            </a:extLst>
          </p:cNvPr>
          <p:cNvSpPr>
            <a:spLocks noGrp="1"/>
          </p:cNvSpPr>
          <p:nvPr>
            <p:ph type="sldNum" sz="quarter" idx="12"/>
          </p:nvPr>
        </p:nvSpPr>
        <p:spPr/>
        <p:txBody>
          <a:bodyPr/>
          <a:lstStyle/>
          <a:p>
            <a:fld id="{A6C49D43-6736-4230-9349-6B9331629D65}" type="slidenum">
              <a:rPr lang="en-GB" smtClean="0"/>
              <a:t>‹#›</a:t>
            </a:fld>
            <a:endParaRPr lang="en-GB"/>
          </a:p>
        </p:txBody>
      </p:sp>
    </p:spTree>
    <p:extLst>
      <p:ext uri="{BB962C8B-B14F-4D97-AF65-F5344CB8AC3E}">
        <p14:creationId xmlns:p14="http://schemas.microsoft.com/office/powerpoint/2010/main" val="32152248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F7F96-C113-2799-DE33-E847EB41428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DB82D02-3B80-B8E5-7942-78D574A4F24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741873F-A529-790D-ED75-7FB862067751}"/>
              </a:ext>
            </a:extLst>
          </p:cNvPr>
          <p:cNvSpPr>
            <a:spLocks noGrp="1"/>
          </p:cNvSpPr>
          <p:nvPr>
            <p:ph type="dt" sz="half" idx="10"/>
          </p:nvPr>
        </p:nvSpPr>
        <p:spPr/>
        <p:txBody>
          <a:bodyPr/>
          <a:lstStyle/>
          <a:p>
            <a:fld id="{82223C33-02A7-41AC-806D-BE649BE9D126}" type="datetimeFigureOut">
              <a:rPr lang="en-GB" smtClean="0"/>
              <a:t>07/02/2023</a:t>
            </a:fld>
            <a:endParaRPr lang="en-GB"/>
          </a:p>
        </p:txBody>
      </p:sp>
      <p:sp>
        <p:nvSpPr>
          <p:cNvPr id="5" name="Footer Placeholder 4">
            <a:extLst>
              <a:ext uri="{FF2B5EF4-FFF2-40B4-BE49-F238E27FC236}">
                <a16:creationId xmlns:a16="http://schemas.microsoft.com/office/drawing/2014/main" id="{01714015-9875-E752-FB2A-DE3936DA33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647D77-6BDC-F931-6052-8FE051A2C8D6}"/>
              </a:ext>
            </a:extLst>
          </p:cNvPr>
          <p:cNvSpPr>
            <a:spLocks noGrp="1"/>
          </p:cNvSpPr>
          <p:nvPr>
            <p:ph type="sldNum" sz="quarter" idx="12"/>
          </p:nvPr>
        </p:nvSpPr>
        <p:spPr/>
        <p:txBody>
          <a:bodyPr/>
          <a:lstStyle/>
          <a:p>
            <a:fld id="{A6C49D43-6736-4230-9349-6B9331629D65}" type="slidenum">
              <a:rPr lang="en-GB" smtClean="0"/>
              <a:t>‹#›</a:t>
            </a:fld>
            <a:endParaRPr lang="en-GB"/>
          </a:p>
        </p:txBody>
      </p:sp>
    </p:spTree>
    <p:extLst>
      <p:ext uri="{BB962C8B-B14F-4D97-AF65-F5344CB8AC3E}">
        <p14:creationId xmlns:p14="http://schemas.microsoft.com/office/powerpoint/2010/main" val="20822726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682A9-F565-6A7B-DA34-9BB8E65E7A6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13B90DA-D16A-54B9-D810-A1DFEB54537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2A623A5-5130-4365-CA65-C3245929709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0E9E8FE-3CE8-670C-CB50-938714161510}"/>
              </a:ext>
            </a:extLst>
          </p:cNvPr>
          <p:cNvSpPr>
            <a:spLocks noGrp="1"/>
          </p:cNvSpPr>
          <p:nvPr>
            <p:ph type="dt" sz="half" idx="10"/>
          </p:nvPr>
        </p:nvSpPr>
        <p:spPr/>
        <p:txBody>
          <a:bodyPr/>
          <a:lstStyle/>
          <a:p>
            <a:fld id="{82223C33-02A7-41AC-806D-BE649BE9D126}" type="datetimeFigureOut">
              <a:rPr lang="en-GB" smtClean="0"/>
              <a:t>07/02/2023</a:t>
            </a:fld>
            <a:endParaRPr lang="en-GB"/>
          </a:p>
        </p:txBody>
      </p:sp>
      <p:sp>
        <p:nvSpPr>
          <p:cNvPr id="6" name="Footer Placeholder 5">
            <a:extLst>
              <a:ext uri="{FF2B5EF4-FFF2-40B4-BE49-F238E27FC236}">
                <a16:creationId xmlns:a16="http://schemas.microsoft.com/office/drawing/2014/main" id="{3ADB1D58-1EB3-C08C-46A7-C941F77392A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85627E1-8549-4912-A897-1110419BF065}"/>
              </a:ext>
            </a:extLst>
          </p:cNvPr>
          <p:cNvSpPr>
            <a:spLocks noGrp="1"/>
          </p:cNvSpPr>
          <p:nvPr>
            <p:ph type="sldNum" sz="quarter" idx="12"/>
          </p:nvPr>
        </p:nvSpPr>
        <p:spPr/>
        <p:txBody>
          <a:bodyPr/>
          <a:lstStyle/>
          <a:p>
            <a:fld id="{A6C49D43-6736-4230-9349-6B9331629D65}" type="slidenum">
              <a:rPr lang="en-GB" smtClean="0"/>
              <a:t>‹#›</a:t>
            </a:fld>
            <a:endParaRPr lang="en-GB"/>
          </a:p>
        </p:txBody>
      </p:sp>
    </p:spTree>
    <p:extLst>
      <p:ext uri="{BB962C8B-B14F-4D97-AF65-F5344CB8AC3E}">
        <p14:creationId xmlns:p14="http://schemas.microsoft.com/office/powerpoint/2010/main" val="3674996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D68875-A1B7-98AC-AA22-7222E3D9716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99E1E3A-77CA-CB1E-3585-C1CFC4F3D18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D488934-EA59-F94D-D9DB-A0E65250818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EF0D78D-5C6D-2398-6514-8F3439627F2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48A89C8-B284-C4A4-E9CB-48CA70C2796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C504F0F-700D-220B-43CF-D78DE4CA5E87}"/>
              </a:ext>
            </a:extLst>
          </p:cNvPr>
          <p:cNvSpPr>
            <a:spLocks noGrp="1"/>
          </p:cNvSpPr>
          <p:nvPr>
            <p:ph type="dt" sz="half" idx="10"/>
          </p:nvPr>
        </p:nvSpPr>
        <p:spPr/>
        <p:txBody>
          <a:bodyPr/>
          <a:lstStyle/>
          <a:p>
            <a:fld id="{82223C33-02A7-41AC-806D-BE649BE9D126}" type="datetimeFigureOut">
              <a:rPr lang="en-GB" smtClean="0"/>
              <a:t>07/02/2023</a:t>
            </a:fld>
            <a:endParaRPr lang="en-GB"/>
          </a:p>
        </p:txBody>
      </p:sp>
      <p:sp>
        <p:nvSpPr>
          <p:cNvPr id="8" name="Footer Placeholder 7">
            <a:extLst>
              <a:ext uri="{FF2B5EF4-FFF2-40B4-BE49-F238E27FC236}">
                <a16:creationId xmlns:a16="http://schemas.microsoft.com/office/drawing/2014/main" id="{6D69A981-E14B-A307-444A-737548DCDB2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095F56E-1992-5C70-D575-EF73064EEE84}"/>
              </a:ext>
            </a:extLst>
          </p:cNvPr>
          <p:cNvSpPr>
            <a:spLocks noGrp="1"/>
          </p:cNvSpPr>
          <p:nvPr>
            <p:ph type="sldNum" sz="quarter" idx="12"/>
          </p:nvPr>
        </p:nvSpPr>
        <p:spPr/>
        <p:txBody>
          <a:bodyPr/>
          <a:lstStyle/>
          <a:p>
            <a:fld id="{A6C49D43-6736-4230-9349-6B9331629D65}" type="slidenum">
              <a:rPr lang="en-GB" smtClean="0"/>
              <a:t>‹#›</a:t>
            </a:fld>
            <a:endParaRPr lang="en-GB"/>
          </a:p>
        </p:txBody>
      </p:sp>
    </p:spTree>
    <p:extLst>
      <p:ext uri="{BB962C8B-B14F-4D97-AF65-F5344CB8AC3E}">
        <p14:creationId xmlns:p14="http://schemas.microsoft.com/office/powerpoint/2010/main" val="18637904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2ABA1A-6AA1-7017-6E2F-95F5FFC27A8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E986BDD-D931-4C5A-803E-874978B88EA6}"/>
              </a:ext>
            </a:extLst>
          </p:cNvPr>
          <p:cNvSpPr>
            <a:spLocks noGrp="1"/>
          </p:cNvSpPr>
          <p:nvPr>
            <p:ph type="dt" sz="half" idx="10"/>
          </p:nvPr>
        </p:nvSpPr>
        <p:spPr/>
        <p:txBody>
          <a:bodyPr/>
          <a:lstStyle/>
          <a:p>
            <a:fld id="{82223C33-02A7-41AC-806D-BE649BE9D126}" type="datetimeFigureOut">
              <a:rPr lang="en-GB" smtClean="0"/>
              <a:t>07/02/2023</a:t>
            </a:fld>
            <a:endParaRPr lang="en-GB"/>
          </a:p>
        </p:txBody>
      </p:sp>
      <p:sp>
        <p:nvSpPr>
          <p:cNvPr id="4" name="Footer Placeholder 3">
            <a:extLst>
              <a:ext uri="{FF2B5EF4-FFF2-40B4-BE49-F238E27FC236}">
                <a16:creationId xmlns:a16="http://schemas.microsoft.com/office/drawing/2014/main" id="{9F0EA050-714B-904A-0FD4-AC734772D9A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FF78DC7-6506-048E-FD68-89597673A64D}"/>
              </a:ext>
            </a:extLst>
          </p:cNvPr>
          <p:cNvSpPr>
            <a:spLocks noGrp="1"/>
          </p:cNvSpPr>
          <p:nvPr>
            <p:ph type="sldNum" sz="quarter" idx="12"/>
          </p:nvPr>
        </p:nvSpPr>
        <p:spPr/>
        <p:txBody>
          <a:bodyPr/>
          <a:lstStyle/>
          <a:p>
            <a:fld id="{A6C49D43-6736-4230-9349-6B9331629D65}" type="slidenum">
              <a:rPr lang="en-GB" smtClean="0"/>
              <a:t>‹#›</a:t>
            </a:fld>
            <a:endParaRPr lang="en-GB"/>
          </a:p>
        </p:txBody>
      </p:sp>
    </p:spTree>
    <p:extLst>
      <p:ext uri="{BB962C8B-B14F-4D97-AF65-F5344CB8AC3E}">
        <p14:creationId xmlns:p14="http://schemas.microsoft.com/office/powerpoint/2010/main" val="4934025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55D687-8830-00C4-6001-705350171BAB}"/>
              </a:ext>
            </a:extLst>
          </p:cNvPr>
          <p:cNvSpPr>
            <a:spLocks noGrp="1"/>
          </p:cNvSpPr>
          <p:nvPr>
            <p:ph type="dt" sz="half" idx="10"/>
          </p:nvPr>
        </p:nvSpPr>
        <p:spPr/>
        <p:txBody>
          <a:bodyPr/>
          <a:lstStyle/>
          <a:p>
            <a:fld id="{82223C33-02A7-41AC-806D-BE649BE9D126}" type="datetimeFigureOut">
              <a:rPr lang="en-GB" smtClean="0"/>
              <a:t>07/02/2023</a:t>
            </a:fld>
            <a:endParaRPr lang="en-GB"/>
          </a:p>
        </p:txBody>
      </p:sp>
      <p:sp>
        <p:nvSpPr>
          <p:cNvPr id="3" name="Footer Placeholder 2">
            <a:extLst>
              <a:ext uri="{FF2B5EF4-FFF2-40B4-BE49-F238E27FC236}">
                <a16:creationId xmlns:a16="http://schemas.microsoft.com/office/drawing/2014/main" id="{161C6377-EBC6-752A-8742-AC0DFFC1295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0FA73D7-5A28-5893-15D1-1123D345D904}"/>
              </a:ext>
            </a:extLst>
          </p:cNvPr>
          <p:cNvSpPr>
            <a:spLocks noGrp="1"/>
          </p:cNvSpPr>
          <p:nvPr>
            <p:ph type="sldNum" sz="quarter" idx="12"/>
          </p:nvPr>
        </p:nvSpPr>
        <p:spPr/>
        <p:txBody>
          <a:bodyPr/>
          <a:lstStyle/>
          <a:p>
            <a:fld id="{A6C49D43-6736-4230-9349-6B9331629D65}" type="slidenum">
              <a:rPr lang="en-GB" smtClean="0"/>
              <a:t>‹#›</a:t>
            </a:fld>
            <a:endParaRPr lang="en-GB"/>
          </a:p>
        </p:txBody>
      </p:sp>
    </p:spTree>
    <p:extLst>
      <p:ext uri="{BB962C8B-B14F-4D97-AF65-F5344CB8AC3E}">
        <p14:creationId xmlns:p14="http://schemas.microsoft.com/office/powerpoint/2010/main" val="5948615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E056D-7C3C-6E4F-C94B-2D102D20112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C7C07D1-3AE8-E5BC-0529-C4C41E3AB6A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08822AD-9D3F-8EE5-4D76-740CC97D25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3437E2-E936-5DFD-CF3F-9807D65C2AF0}"/>
              </a:ext>
            </a:extLst>
          </p:cNvPr>
          <p:cNvSpPr>
            <a:spLocks noGrp="1"/>
          </p:cNvSpPr>
          <p:nvPr>
            <p:ph type="dt" sz="half" idx="10"/>
          </p:nvPr>
        </p:nvSpPr>
        <p:spPr/>
        <p:txBody>
          <a:bodyPr/>
          <a:lstStyle/>
          <a:p>
            <a:fld id="{82223C33-02A7-41AC-806D-BE649BE9D126}" type="datetimeFigureOut">
              <a:rPr lang="en-GB" smtClean="0"/>
              <a:t>07/02/2023</a:t>
            </a:fld>
            <a:endParaRPr lang="en-GB"/>
          </a:p>
        </p:txBody>
      </p:sp>
      <p:sp>
        <p:nvSpPr>
          <p:cNvPr id="6" name="Footer Placeholder 5">
            <a:extLst>
              <a:ext uri="{FF2B5EF4-FFF2-40B4-BE49-F238E27FC236}">
                <a16:creationId xmlns:a16="http://schemas.microsoft.com/office/drawing/2014/main" id="{5CB7CF65-ED6F-CCD3-A07D-3D8D426C3B0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67B073E-EA93-21FA-D659-58297F385306}"/>
              </a:ext>
            </a:extLst>
          </p:cNvPr>
          <p:cNvSpPr>
            <a:spLocks noGrp="1"/>
          </p:cNvSpPr>
          <p:nvPr>
            <p:ph type="sldNum" sz="quarter" idx="12"/>
          </p:nvPr>
        </p:nvSpPr>
        <p:spPr/>
        <p:txBody>
          <a:bodyPr/>
          <a:lstStyle/>
          <a:p>
            <a:fld id="{A6C49D43-6736-4230-9349-6B9331629D65}" type="slidenum">
              <a:rPr lang="en-GB" smtClean="0"/>
              <a:t>‹#›</a:t>
            </a:fld>
            <a:endParaRPr lang="en-GB"/>
          </a:p>
        </p:txBody>
      </p:sp>
    </p:spTree>
    <p:extLst>
      <p:ext uri="{BB962C8B-B14F-4D97-AF65-F5344CB8AC3E}">
        <p14:creationId xmlns:p14="http://schemas.microsoft.com/office/powerpoint/2010/main" val="42405163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53C4B4-AD5B-CED5-7286-315D62BA340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1ACE21D-A317-7779-BECA-EA0B33E7577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6DA83B4-1037-40BB-761D-7498ABA795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B35E90B-85C9-41D5-79CE-891C0DD42ED2}"/>
              </a:ext>
            </a:extLst>
          </p:cNvPr>
          <p:cNvSpPr>
            <a:spLocks noGrp="1"/>
          </p:cNvSpPr>
          <p:nvPr>
            <p:ph type="dt" sz="half" idx="10"/>
          </p:nvPr>
        </p:nvSpPr>
        <p:spPr/>
        <p:txBody>
          <a:bodyPr/>
          <a:lstStyle/>
          <a:p>
            <a:fld id="{82223C33-02A7-41AC-806D-BE649BE9D126}" type="datetimeFigureOut">
              <a:rPr lang="en-GB" smtClean="0"/>
              <a:t>07/02/2023</a:t>
            </a:fld>
            <a:endParaRPr lang="en-GB"/>
          </a:p>
        </p:txBody>
      </p:sp>
      <p:sp>
        <p:nvSpPr>
          <p:cNvPr id="6" name="Footer Placeholder 5">
            <a:extLst>
              <a:ext uri="{FF2B5EF4-FFF2-40B4-BE49-F238E27FC236}">
                <a16:creationId xmlns:a16="http://schemas.microsoft.com/office/drawing/2014/main" id="{F1126D08-F887-7279-8DA7-9ECA76CA15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721957B-0993-A27D-39B0-F30F36D01579}"/>
              </a:ext>
            </a:extLst>
          </p:cNvPr>
          <p:cNvSpPr>
            <a:spLocks noGrp="1"/>
          </p:cNvSpPr>
          <p:nvPr>
            <p:ph type="sldNum" sz="quarter" idx="12"/>
          </p:nvPr>
        </p:nvSpPr>
        <p:spPr/>
        <p:txBody>
          <a:bodyPr/>
          <a:lstStyle/>
          <a:p>
            <a:fld id="{A6C49D43-6736-4230-9349-6B9331629D65}" type="slidenum">
              <a:rPr lang="en-GB" smtClean="0"/>
              <a:t>‹#›</a:t>
            </a:fld>
            <a:endParaRPr lang="en-GB"/>
          </a:p>
        </p:txBody>
      </p:sp>
    </p:spTree>
    <p:extLst>
      <p:ext uri="{BB962C8B-B14F-4D97-AF65-F5344CB8AC3E}">
        <p14:creationId xmlns:p14="http://schemas.microsoft.com/office/powerpoint/2010/main" val="1861802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79460-0587-796C-837E-B8709D85A40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23BFB00-23F0-0E49-E107-1C41984A49C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D8BFC9D-D42F-3744-148A-4C01B97B2152}"/>
              </a:ext>
            </a:extLst>
          </p:cNvPr>
          <p:cNvSpPr>
            <a:spLocks noGrp="1"/>
          </p:cNvSpPr>
          <p:nvPr>
            <p:ph type="dt" sz="half" idx="10"/>
          </p:nvPr>
        </p:nvSpPr>
        <p:spPr/>
        <p:txBody>
          <a:bodyPr/>
          <a:lstStyle/>
          <a:p>
            <a:fld id="{82223C33-02A7-41AC-806D-BE649BE9D126}" type="datetimeFigureOut">
              <a:rPr lang="en-GB" smtClean="0"/>
              <a:t>07/02/2023</a:t>
            </a:fld>
            <a:endParaRPr lang="en-GB"/>
          </a:p>
        </p:txBody>
      </p:sp>
      <p:sp>
        <p:nvSpPr>
          <p:cNvPr id="5" name="Footer Placeholder 4">
            <a:extLst>
              <a:ext uri="{FF2B5EF4-FFF2-40B4-BE49-F238E27FC236}">
                <a16:creationId xmlns:a16="http://schemas.microsoft.com/office/drawing/2014/main" id="{C7B430E4-6392-0EE6-89F6-4B2F0F97EF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C824BA8-F5E5-13DB-2669-A5ECFAB4F8DD}"/>
              </a:ext>
            </a:extLst>
          </p:cNvPr>
          <p:cNvSpPr>
            <a:spLocks noGrp="1"/>
          </p:cNvSpPr>
          <p:nvPr>
            <p:ph type="sldNum" sz="quarter" idx="12"/>
          </p:nvPr>
        </p:nvSpPr>
        <p:spPr/>
        <p:txBody>
          <a:bodyPr/>
          <a:lstStyle/>
          <a:p>
            <a:fld id="{A6C49D43-6736-4230-9349-6B9331629D65}" type="slidenum">
              <a:rPr lang="en-GB" smtClean="0"/>
              <a:t>‹#›</a:t>
            </a:fld>
            <a:endParaRPr lang="en-GB"/>
          </a:p>
        </p:txBody>
      </p:sp>
    </p:spTree>
    <p:extLst>
      <p:ext uri="{BB962C8B-B14F-4D97-AF65-F5344CB8AC3E}">
        <p14:creationId xmlns:p14="http://schemas.microsoft.com/office/powerpoint/2010/main" val="3713776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E5B1B6C-8DFA-0637-BAC0-1ACA45EB613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E4B7A5E-EE35-3403-BF36-AEE3269A588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BF8314-C7F6-6A62-7A08-5BE31465C64C}"/>
              </a:ext>
            </a:extLst>
          </p:cNvPr>
          <p:cNvSpPr>
            <a:spLocks noGrp="1"/>
          </p:cNvSpPr>
          <p:nvPr>
            <p:ph type="dt" sz="half" idx="10"/>
          </p:nvPr>
        </p:nvSpPr>
        <p:spPr/>
        <p:txBody>
          <a:bodyPr/>
          <a:lstStyle/>
          <a:p>
            <a:fld id="{82223C33-02A7-41AC-806D-BE649BE9D126}" type="datetimeFigureOut">
              <a:rPr lang="en-GB" smtClean="0"/>
              <a:t>07/02/2023</a:t>
            </a:fld>
            <a:endParaRPr lang="en-GB"/>
          </a:p>
        </p:txBody>
      </p:sp>
      <p:sp>
        <p:nvSpPr>
          <p:cNvPr id="5" name="Footer Placeholder 4">
            <a:extLst>
              <a:ext uri="{FF2B5EF4-FFF2-40B4-BE49-F238E27FC236}">
                <a16:creationId xmlns:a16="http://schemas.microsoft.com/office/drawing/2014/main" id="{C03573C3-9C9A-C044-9795-F2F5282DA06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D39F52-E5B5-AFBB-307D-8D7735399889}"/>
              </a:ext>
            </a:extLst>
          </p:cNvPr>
          <p:cNvSpPr>
            <a:spLocks noGrp="1"/>
          </p:cNvSpPr>
          <p:nvPr>
            <p:ph type="sldNum" sz="quarter" idx="12"/>
          </p:nvPr>
        </p:nvSpPr>
        <p:spPr/>
        <p:txBody>
          <a:bodyPr/>
          <a:lstStyle/>
          <a:p>
            <a:fld id="{A6C49D43-6736-4230-9349-6B9331629D65}" type="slidenum">
              <a:rPr lang="en-GB" smtClean="0"/>
              <a:t>‹#›</a:t>
            </a:fld>
            <a:endParaRPr lang="en-GB"/>
          </a:p>
        </p:txBody>
      </p:sp>
    </p:spTree>
    <p:extLst>
      <p:ext uri="{BB962C8B-B14F-4D97-AF65-F5344CB8AC3E}">
        <p14:creationId xmlns:p14="http://schemas.microsoft.com/office/powerpoint/2010/main" val="37289043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66A4E92-426D-E812-93E0-58F48FA4774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F0F4C0F-2561-C016-926D-8AFDEA6B9EA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3B15127-CEE4-6749-B5AD-604B9278026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223C33-02A7-41AC-806D-BE649BE9D126}" type="datetimeFigureOut">
              <a:rPr lang="en-GB" smtClean="0"/>
              <a:t>07/02/2023</a:t>
            </a:fld>
            <a:endParaRPr lang="en-GB"/>
          </a:p>
        </p:txBody>
      </p:sp>
      <p:sp>
        <p:nvSpPr>
          <p:cNvPr id="5" name="Footer Placeholder 4">
            <a:extLst>
              <a:ext uri="{FF2B5EF4-FFF2-40B4-BE49-F238E27FC236}">
                <a16:creationId xmlns:a16="http://schemas.microsoft.com/office/drawing/2014/main" id="{416E0022-1B17-2620-BAEB-1A8ECC61DC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D46CCE8-EF0B-BFC5-2BC5-89281F459F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C49D43-6736-4230-9349-6B9331629D65}" type="slidenum">
              <a:rPr lang="en-GB" smtClean="0"/>
              <a:t>‹#›</a:t>
            </a:fld>
            <a:endParaRPr lang="en-GB"/>
          </a:p>
        </p:txBody>
      </p:sp>
    </p:spTree>
    <p:extLst>
      <p:ext uri="{BB962C8B-B14F-4D97-AF65-F5344CB8AC3E}">
        <p14:creationId xmlns:p14="http://schemas.microsoft.com/office/powerpoint/2010/main" val="12470205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hyperlink" Target="https://www.internetmatters.org/resources/glossary/" TargetMode="External"/><Relationship Id="rId4" Type="http://schemas.openxmlformats.org/officeDocument/2006/relationships/hyperlink" Target="https://www.internetmatters.org/issues/"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hyperlink" Target="https://www.internetmatters.org/safer-internet-day/#interactive-tool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277DB71-01BD-BADD-5393-66EAE531BF15}"/>
              </a:ext>
            </a:extLst>
          </p:cNvPr>
          <p:cNvSpPr txBox="1"/>
          <p:nvPr/>
        </p:nvSpPr>
        <p:spPr>
          <a:xfrm>
            <a:off x="873760" y="599440"/>
            <a:ext cx="7061200" cy="923330"/>
          </a:xfrm>
          <a:prstGeom prst="rect">
            <a:avLst/>
          </a:prstGeom>
          <a:noFill/>
        </p:spPr>
        <p:txBody>
          <a:bodyPr wrap="square" rtlCol="0">
            <a:spAutoFit/>
          </a:bodyPr>
          <a:lstStyle/>
          <a:p>
            <a:r>
              <a:rPr lang="en-GB" sz="3600" b="1" dirty="0">
                <a:latin typeface="Comic Sans MS" panose="030F0702030302020204" pitchFamily="66" charset="0"/>
              </a:rPr>
              <a:t>Safer Internet Day 2023</a:t>
            </a:r>
          </a:p>
          <a:p>
            <a:endParaRPr lang="en-GB" dirty="0"/>
          </a:p>
        </p:txBody>
      </p:sp>
      <p:pic>
        <p:nvPicPr>
          <p:cNvPr id="6" name="Picture 5">
            <a:extLst>
              <a:ext uri="{FF2B5EF4-FFF2-40B4-BE49-F238E27FC236}">
                <a16:creationId xmlns:a16="http://schemas.microsoft.com/office/drawing/2014/main" id="{684C2C4F-3670-3F93-C944-AD171E914323}"/>
              </a:ext>
            </a:extLst>
          </p:cNvPr>
          <p:cNvPicPr>
            <a:picLocks noChangeAspect="1"/>
          </p:cNvPicPr>
          <p:nvPr/>
        </p:nvPicPr>
        <p:blipFill rotWithShape="1">
          <a:blip r:embed="rId3"/>
          <a:srcRect l="12870"/>
          <a:stretch/>
        </p:blipFill>
        <p:spPr>
          <a:xfrm>
            <a:off x="873760" y="1637225"/>
            <a:ext cx="6328159" cy="4135197"/>
          </a:xfrm>
          <a:prstGeom prst="rect">
            <a:avLst/>
          </a:prstGeom>
        </p:spPr>
      </p:pic>
      <p:pic>
        <p:nvPicPr>
          <p:cNvPr id="7" name="Picture 6">
            <a:extLst>
              <a:ext uri="{FF2B5EF4-FFF2-40B4-BE49-F238E27FC236}">
                <a16:creationId xmlns:a16="http://schemas.microsoft.com/office/drawing/2014/main" id="{9896BD91-B759-B255-EEF8-FFBF35BF0D6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48800" y="434657"/>
            <a:ext cx="1869440" cy="2367839"/>
          </a:xfrm>
          <a:prstGeom prst="rect">
            <a:avLst/>
          </a:prstGeom>
        </p:spPr>
      </p:pic>
      <p:pic>
        <p:nvPicPr>
          <p:cNvPr id="10" name="Picture 9">
            <a:extLst>
              <a:ext uri="{FF2B5EF4-FFF2-40B4-BE49-F238E27FC236}">
                <a16:creationId xmlns:a16="http://schemas.microsoft.com/office/drawing/2014/main" id="{5B41E8C6-65C6-9D9D-4E27-62D1F0F3A7CF}"/>
              </a:ext>
            </a:extLst>
          </p:cNvPr>
          <p:cNvPicPr>
            <a:picLocks noChangeAspect="1"/>
          </p:cNvPicPr>
          <p:nvPr/>
        </p:nvPicPr>
        <p:blipFill>
          <a:blip r:embed="rId5"/>
          <a:stretch>
            <a:fillRect/>
          </a:stretch>
        </p:blipFill>
        <p:spPr>
          <a:xfrm>
            <a:off x="6509886" y="4607150"/>
            <a:ext cx="5207268" cy="1816193"/>
          </a:xfrm>
          <a:prstGeom prst="rect">
            <a:avLst/>
          </a:prstGeom>
        </p:spPr>
      </p:pic>
    </p:spTree>
    <p:extLst>
      <p:ext uri="{BB962C8B-B14F-4D97-AF65-F5344CB8AC3E}">
        <p14:creationId xmlns:p14="http://schemas.microsoft.com/office/powerpoint/2010/main" val="7965833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277DB71-01BD-BADD-5393-66EAE531BF15}"/>
              </a:ext>
            </a:extLst>
          </p:cNvPr>
          <p:cNvSpPr txBox="1"/>
          <p:nvPr/>
        </p:nvSpPr>
        <p:spPr>
          <a:xfrm>
            <a:off x="873760" y="599440"/>
            <a:ext cx="5090160" cy="923330"/>
          </a:xfrm>
          <a:prstGeom prst="rect">
            <a:avLst/>
          </a:prstGeom>
          <a:noFill/>
        </p:spPr>
        <p:txBody>
          <a:bodyPr wrap="square" rtlCol="0">
            <a:spAutoFit/>
          </a:bodyPr>
          <a:lstStyle/>
          <a:p>
            <a:r>
              <a:rPr lang="en-GB" sz="3600" b="1" dirty="0">
                <a:latin typeface="Comic Sans MS" panose="030F0702030302020204" pitchFamily="66" charset="0"/>
              </a:rPr>
              <a:t>Name that platform!</a:t>
            </a:r>
          </a:p>
          <a:p>
            <a:endParaRPr lang="en-GB" dirty="0"/>
          </a:p>
        </p:txBody>
      </p:sp>
      <p:pic>
        <p:nvPicPr>
          <p:cNvPr id="3" name="Picture 2">
            <a:extLst>
              <a:ext uri="{FF2B5EF4-FFF2-40B4-BE49-F238E27FC236}">
                <a16:creationId xmlns:a16="http://schemas.microsoft.com/office/drawing/2014/main" id="{675C9F35-FEB7-4CC2-64E7-87D2C2C739C0}"/>
              </a:ext>
            </a:extLst>
          </p:cNvPr>
          <p:cNvPicPr>
            <a:picLocks noChangeAspect="1"/>
          </p:cNvPicPr>
          <p:nvPr/>
        </p:nvPicPr>
        <p:blipFill>
          <a:blip r:embed="rId3"/>
          <a:stretch>
            <a:fillRect/>
          </a:stretch>
        </p:blipFill>
        <p:spPr>
          <a:xfrm>
            <a:off x="1214196" y="1521299"/>
            <a:ext cx="2127376" cy="1907702"/>
          </a:xfrm>
          <a:prstGeom prst="rect">
            <a:avLst/>
          </a:prstGeom>
        </p:spPr>
      </p:pic>
      <p:pic>
        <p:nvPicPr>
          <p:cNvPr id="6" name="Picture 5">
            <a:extLst>
              <a:ext uri="{FF2B5EF4-FFF2-40B4-BE49-F238E27FC236}">
                <a16:creationId xmlns:a16="http://schemas.microsoft.com/office/drawing/2014/main" id="{C5E84FE4-F2C6-C6D4-E942-17488FD760DB}"/>
              </a:ext>
            </a:extLst>
          </p:cNvPr>
          <p:cNvPicPr>
            <a:picLocks noChangeAspect="1"/>
          </p:cNvPicPr>
          <p:nvPr/>
        </p:nvPicPr>
        <p:blipFill>
          <a:blip r:embed="rId4"/>
          <a:stretch>
            <a:fillRect/>
          </a:stretch>
        </p:blipFill>
        <p:spPr>
          <a:xfrm>
            <a:off x="1971271" y="4020680"/>
            <a:ext cx="2378435" cy="1907702"/>
          </a:xfrm>
          <a:prstGeom prst="rect">
            <a:avLst/>
          </a:prstGeom>
        </p:spPr>
      </p:pic>
      <p:pic>
        <p:nvPicPr>
          <p:cNvPr id="8" name="Picture 7">
            <a:extLst>
              <a:ext uri="{FF2B5EF4-FFF2-40B4-BE49-F238E27FC236}">
                <a16:creationId xmlns:a16="http://schemas.microsoft.com/office/drawing/2014/main" id="{71F25A5A-0FD9-DB87-9006-D8A86001CB3D}"/>
              </a:ext>
            </a:extLst>
          </p:cNvPr>
          <p:cNvPicPr>
            <a:picLocks noChangeAspect="1"/>
          </p:cNvPicPr>
          <p:nvPr/>
        </p:nvPicPr>
        <p:blipFill>
          <a:blip r:embed="rId5"/>
          <a:stretch>
            <a:fillRect/>
          </a:stretch>
        </p:blipFill>
        <p:spPr>
          <a:xfrm>
            <a:off x="4735369" y="1803315"/>
            <a:ext cx="1855537" cy="1907702"/>
          </a:xfrm>
          <a:prstGeom prst="rect">
            <a:avLst/>
          </a:prstGeom>
        </p:spPr>
      </p:pic>
      <p:pic>
        <p:nvPicPr>
          <p:cNvPr id="10" name="Picture 9">
            <a:extLst>
              <a:ext uri="{FF2B5EF4-FFF2-40B4-BE49-F238E27FC236}">
                <a16:creationId xmlns:a16="http://schemas.microsoft.com/office/drawing/2014/main" id="{97CDDF20-6CCF-418C-C089-8D759F7F3858}"/>
              </a:ext>
            </a:extLst>
          </p:cNvPr>
          <p:cNvPicPr>
            <a:picLocks noChangeAspect="1"/>
          </p:cNvPicPr>
          <p:nvPr/>
        </p:nvPicPr>
        <p:blipFill>
          <a:blip r:embed="rId6"/>
          <a:stretch>
            <a:fillRect/>
          </a:stretch>
        </p:blipFill>
        <p:spPr>
          <a:xfrm>
            <a:off x="7357718" y="700402"/>
            <a:ext cx="2157077" cy="1995297"/>
          </a:xfrm>
          <a:prstGeom prst="rect">
            <a:avLst/>
          </a:prstGeom>
        </p:spPr>
      </p:pic>
      <p:pic>
        <p:nvPicPr>
          <p:cNvPr id="12" name="Picture 11">
            <a:extLst>
              <a:ext uri="{FF2B5EF4-FFF2-40B4-BE49-F238E27FC236}">
                <a16:creationId xmlns:a16="http://schemas.microsoft.com/office/drawing/2014/main" id="{CCA96ABD-4340-9AFC-800D-875A78A92C62}"/>
              </a:ext>
            </a:extLst>
          </p:cNvPr>
          <p:cNvPicPr>
            <a:picLocks noChangeAspect="1"/>
          </p:cNvPicPr>
          <p:nvPr/>
        </p:nvPicPr>
        <p:blipFill>
          <a:blip r:embed="rId7"/>
          <a:stretch>
            <a:fillRect/>
          </a:stretch>
        </p:blipFill>
        <p:spPr>
          <a:xfrm>
            <a:off x="9803987" y="2475150"/>
            <a:ext cx="2017571" cy="1782767"/>
          </a:xfrm>
          <a:prstGeom prst="rect">
            <a:avLst/>
          </a:prstGeom>
        </p:spPr>
      </p:pic>
      <p:pic>
        <p:nvPicPr>
          <p:cNvPr id="14" name="Picture 13">
            <a:extLst>
              <a:ext uri="{FF2B5EF4-FFF2-40B4-BE49-F238E27FC236}">
                <a16:creationId xmlns:a16="http://schemas.microsoft.com/office/drawing/2014/main" id="{F0E0F98C-85D2-7616-FC46-F3289561D5BA}"/>
              </a:ext>
            </a:extLst>
          </p:cNvPr>
          <p:cNvPicPr>
            <a:picLocks noChangeAspect="1"/>
          </p:cNvPicPr>
          <p:nvPr/>
        </p:nvPicPr>
        <p:blipFill>
          <a:blip r:embed="rId8"/>
          <a:stretch>
            <a:fillRect/>
          </a:stretch>
        </p:blipFill>
        <p:spPr>
          <a:xfrm>
            <a:off x="5246020" y="3879855"/>
            <a:ext cx="2377023" cy="1782767"/>
          </a:xfrm>
          <a:prstGeom prst="rect">
            <a:avLst/>
          </a:prstGeom>
        </p:spPr>
      </p:pic>
      <p:pic>
        <p:nvPicPr>
          <p:cNvPr id="16" name="Picture 15">
            <a:extLst>
              <a:ext uri="{FF2B5EF4-FFF2-40B4-BE49-F238E27FC236}">
                <a16:creationId xmlns:a16="http://schemas.microsoft.com/office/drawing/2014/main" id="{07F15E8F-EC16-5739-7B9B-C650B20229BD}"/>
              </a:ext>
            </a:extLst>
          </p:cNvPr>
          <p:cNvPicPr>
            <a:picLocks noChangeAspect="1"/>
          </p:cNvPicPr>
          <p:nvPr/>
        </p:nvPicPr>
        <p:blipFill>
          <a:blip r:embed="rId9"/>
          <a:stretch>
            <a:fillRect/>
          </a:stretch>
        </p:blipFill>
        <p:spPr>
          <a:xfrm>
            <a:off x="8103015" y="4373236"/>
            <a:ext cx="1790792" cy="1828894"/>
          </a:xfrm>
          <a:prstGeom prst="rect">
            <a:avLst/>
          </a:prstGeom>
        </p:spPr>
      </p:pic>
    </p:spTree>
    <p:extLst>
      <p:ext uri="{BB962C8B-B14F-4D97-AF65-F5344CB8AC3E}">
        <p14:creationId xmlns:p14="http://schemas.microsoft.com/office/powerpoint/2010/main" val="609445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B567CA1-C0C2-83B7-100B-0ED7D2C63F66}"/>
              </a:ext>
            </a:extLst>
          </p:cNvPr>
          <p:cNvPicPr>
            <a:picLocks noChangeAspect="1"/>
          </p:cNvPicPr>
          <p:nvPr/>
        </p:nvPicPr>
        <p:blipFill>
          <a:blip r:embed="rId3"/>
          <a:stretch>
            <a:fillRect/>
          </a:stretch>
        </p:blipFill>
        <p:spPr>
          <a:xfrm>
            <a:off x="6509886" y="4607150"/>
            <a:ext cx="5207268" cy="1816193"/>
          </a:xfrm>
          <a:prstGeom prst="rect">
            <a:avLst/>
          </a:prstGeom>
        </p:spPr>
      </p:pic>
    </p:spTree>
    <p:extLst>
      <p:ext uri="{BB962C8B-B14F-4D97-AF65-F5344CB8AC3E}">
        <p14:creationId xmlns:p14="http://schemas.microsoft.com/office/powerpoint/2010/main" val="33958499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B567CA1-C0C2-83B7-100B-0ED7D2C63F66}"/>
              </a:ext>
            </a:extLst>
          </p:cNvPr>
          <p:cNvPicPr>
            <a:picLocks noChangeAspect="1"/>
          </p:cNvPicPr>
          <p:nvPr/>
        </p:nvPicPr>
        <p:blipFill>
          <a:blip r:embed="rId3"/>
          <a:stretch>
            <a:fillRect/>
          </a:stretch>
        </p:blipFill>
        <p:spPr>
          <a:xfrm>
            <a:off x="6771143" y="4820906"/>
            <a:ext cx="5207268" cy="1816193"/>
          </a:xfrm>
          <a:prstGeom prst="rect">
            <a:avLst/>
          </a:prstGeom>
        </p:spPr>
      </p:pic>
      <p:sp>
        <p:nvSpPr>
          <p:cNvPr id="3" name="TextBox 2">
            <a:extLst>
              <a:ext uri="{FF2B5EF4-FFF2-40B4-BE49-F238E27FC236}">
                <a16:creationId xmlns:a16="http://schemas.microsoft.com/office/drawing/2014/main" id="{F691F870-E5AC-18F7-0F92-8B823B9D8FF6}"/>
              </a:ext>
            </a:extLst>
          </p:cNvPr>
          <p:cNvSpPr txBox="1"/>
          <p:nvPr/>
        </p:nvSpPr>
        <p:spPr>
          <a:xfrm>
            <a:off x="427512" y="344384"/>
            <a:ext cx="10782794" cy="4955203"/>
          </a:xfrm>
          <a:prstGeom prst="rect">
            <a:avLst/>
          </a:prstGeom>
          <a:noFill/>
        </p:spPr>
        <p:txBody>
          <a:bodyPr wrap="square" rtlCol="0">
            <a:spAutoFit/>
          </a:bodyPr>
          <a:lstStyle/>
          <a:p>
            <a:pPr marL="514350" indent="-514350">
              <a:buFont typeface="Wingdings" panose="05000000000000000000" pitchFamily="2" charset="2"/>
              <a:buChar char="ü"/>
            </a:pPr>
            <a:r>
              <a:rPr lang="en-GB" sz="2800" b="1" dirty="0">
                <a:latin typeface="Comic Sans MS" panose="030F0702030302020204" pitchFamily="66" charset="0"/>
              </a:rPr>
              <a:t>Make it easy to talk: </a:t>
            </a:r>
            <a:r>
              <a:rPr lang="en-GB" sz="2800" dirty="0">
                <a:latin typeface="Comic Sans MS" panose="030F0702030302020204" pitchFamily="66" charset="0"/>
              </a:rPr>
              <a:t>Choose a time when you already spending time together talking, and listen to what they have to say.</a:t>
            </a:r>
          </a:p>
          <a:p>
            <a:pPr marL="514350" indent="-514350">
              <a:buFont typeface="Wingdings" panose="05000000000000000000" pitchFamily="2" charset="2"/>
              <a:buChar char="ü"/>
            </a:pPr>
            <a:r>
              <a:rPr lang="en-GB" sz="2800" b="1" dirty="0">
                <a:latin typeface="Comic Sans MS" panose="030F0702030302020204" pitchFamily="66" charset="0"/>
              </a:rPr>
              <a:t>Do the work before you talk: </a:t>
            </a:r>
            <a:r>
              <a:rPr lang="en-GB" sz="2800" dirty="0">
                <a:latin typeface="Comic Sans MS" panose="030F0702030302020204" pitchFamily="66" charset="0"/>
              </a:rPr>
              <a:t>Check out common online safety issues they might encounter depending on their age and interests. There is more advice here </a:t>
            </a:r>
            <a:r>
              <a:rPr lang="en-US" sz="2800" dirty="0">
                <a:latin typeface="Comic Sans MS" panose="030F0702030302020204" pitchFamily="66" charset="0"/>
                <a:hlinkClick r:id="rId4"/>
              </a:rPr>
              <a:t>Online safety issues - Advice to support children | Internet Matters</a:t>
            </a:r>
            <a:endParaRPr lang="en-US" sz="2800" dirty="0">
              <a:latin typeface="Comic Sans MS" panose="030F0702030302020204" pitchFamily="66" charset="0"/>
            </a:endParaRPr>
          </a:p>
          <a:p>
            <a:pPr marL="514350" indent="-514350">
              <a:buFont typeface="Wingdings" panose="05000000000000000000" pitchFamily="2" charset="2"/>
              <a:buChar char="ü"/>
            </a:pPr>
            <a:r>
              <a:rPr lang="en-US" sz="2800" b="1" dirty="0">
                <a:latin typeface="Comic Sans MS" panose="030F0702030302020204" pitchFamily="66" charset="0"/>
              </a:rPr>
              <a:t>Start conversations off right: </a:t>
            </a:r>
            <a:r>
              <a:rPr lang="en-US" sz="2800" dirty="0">
                <a:latin typeface="Comic Sans MS" panose="030F0702030302020204" pitchFamily="66" charset="0"/>
              </a:rPr>
              <a:t>Know their interests and try and use the right language. If you aren’t sure, look it up, or ask them! </a:t>
            </a:r>
            <a:r>
              <a:rPr lang="en-GB" sz="2800" dirty="0">
                <a:latin typeface="Comic Sans MS" panose="030F0702030302020204" pitchFamily="66" charset="0"/>
                <a:hlinkClick r:id="rId5"/>
              </a:rPr>
              <a:t>Glossary - Internet Matters</a:t>
            </a:r>
            <a:endParaRPr lang="en-GB" sz="2800" dirty="0">
              <a:latin typeface="Comic Sans MS" panose="030F0702030302020204" pitchFamily="66" charset="0"/>
            </a:endParaRPr>
          </a:p>
          <a:p>
            <a:endParaRPr lang="en-GB" dirty="0">
              <a:latin typeface="Comic Sans MS" panose="030F0702030302020204" pitchFamily="66" charset="0"/>
            </a:endParaRPr>
          </a:p>
          <a:p>
            <a:endParaRPr lang="en-GB" dirty="0">
              <a:latin typeface="Comic Sans MS" panose="030F0702030302020204" pitchFamily="66" charset="0"/>
            </a:endParaRPr>
          </a:p>
        </p:txBody>
      </p:sp>
    </p:spTree>
    <p:extLst>
      <p:ext uri="{BB962C8B-B14F-4D97-AF65-F5344CB8AC3E}">
        <p14:creationId xmlns:p14="http://schemas.microsoft.com/office/powerpoint/2010/main" val="38050139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B567CA1-C0C2-83B7-100B-0ED7D2C63F66}"/>
              </a:ext>
            </a:extLst>
          </p:cNvPr>
          <p:cNvPicPr>
            <a:picLocks noChangeAspect="1"/>
          </p:cNvPicPr>
          <p:nvPr/>
        </p:nvPicPr>
        <p:blipFill>
          <a:blip r:embed="rId3"/>
          <a:stretch>
            <a:fillRect/>
          </a:stretch>
        </p:blipFill>
        <p:spPr>
          <a:xfrm>
            <a:off x="6771143" y="4820906"/>
            <a:ext cx="5207268" cy="1816193"/>
          </a:xfrm>
          <a:prstGeom prst="rect">
            <a:avLst/>
          </a:prstGeom>
        </p:spPr>
      </p:pic>
      <p:sp>
        <p:nvSpPr>
          <p:cNvPr id="3" name="TextBox 2">
            <a:extLst>
              <a:ext uri="{FF2B5EF4-FFF2-40B4-BE49-F238E27FC236}">
                <a16:creationId xmlns:a16="http://schemas.microsoft.com/office/drawing/2014/main" id="{F691F870-E5AC-18F7-0F92-8B823B9D8FF6}"/>
              </a:ext>
            </a:extLst>
          </p:cNvPr>
          <p:cNvSpPr txBox="1"/>
          <p:nvPr/>
        </p:nvSpPr>
        <p:spPr>
          <a:xfrm>
            <a:off x="427512" y="344384"/>
            <a:ext cx="10782794" cy="4678204"/>
          </a:xfrm>
          <a:prstGeom prst="rect">
            <a:avLst/>
          </a:prstGeom>
          <a:noFill/>
        </p:spPr>
        <p:txBody>
          <a:bodyPr wrap="square" rtlCol="0">
            <a:spAutoFit/>
          </a:bodyPr>
          <a:lstStyle/>
          <a:p>
            <a:pPr marL="514350" indent="-514350">
              <a:buFont typeface="Wingdings" panose="05000000000000000000" pitchFamily="2" charset="2"/>
              <a:buChar char="ü"/>
            </a:pPr>
            <a:r>
              <a:rPr lang="en-GB" sz="2800" b="1" dirty="0">
                <a:latin typeface="Comic Sans MS" panose="030F0702030302020204" pitchFamily="66" charset="0"/>
              </a:rPr>
              <a:t>Tackle tricky topics: </a:t>
            </a:r>
            <a:r>
              <a:rPr lang="en-GB" sz="2800" dirty="0">
                <a:latin typeface="Comic Sans MS" panose="030F0702030302020204" pitchFamily="66" charset="0"/>
              </a:rPr>
              <a:t>Conversations about sexting, grooming or pornography are just as important to discuss as screen time and bullying. Algorithms that promote self-harm or fake news can impact how people feel about themselves.</a:t>
            </a:r>
            <a:endParaRPr lang="en-GB" sz="2800" b="1" dirty="0">
              <a:latin typeface="Comic Sans MS" panose="030F0702030302020204" pitchFamily="66" charset="0"/>
            </a:endParaRPr>
          </a:p>
          <a:p>
            <a:pPr marL="514350" indent="-514350">
              <a:buFont typeface="Wingdings" panose="05000000000000000000" pitchFamily="2" charset="2"/>
              <a:buChar char="ü"/>
            </a:pPr>
            <a:r>
              <a:rPr lang="en-GB" sz="2800" b="1" dirty="0">
                <a:latin typeface="Comic Sans MS" panose="030F0702030302020204" pitchFamily="66" charset="0"/>
              </a:rPr>
              <a:t>Learn together: </a:t>
            </a:r>
            <a:r>
              <a:rPr lang="en-GB" sz="2800" dirty="0">
                <a:latin typeface="Comic Sans MS" panose="030F0702030302020204" pitchFamily="66" charset="0"/>
              </a:rPr>
              <a:t>Making your child feel like you are going on a journey together to understand the online world can be very powerful. There are lots of interactive tools to help you do this. Scroll down to the bottom of this page to find ‘interactive tools to promote conversation’ </a:t>
            </a:r>
            <a:r>
              <a:rPr lang="en-GB" sz="2800" dirty="0">
                <a:hlinkClick r:id="rId4"/>
              </a:rPr>
              <a:t>Safer Internet Day 2023 - Conversation resources | Internet Matters</a:t>
            </a:r>
            <a:endParaRPr lang="en-GB" sz="2800" dirty="0">
              <a:latin typeface="Comic Sans MS" panose="030F0702030302020204" pitchFamily="66" charset="0"/>
            </a:endParaRPr>
          </a:p>
          <a:p>
            <a:endParaRPr lang="en-GB" dirty="0">
              <a:latin typeface="Comic Sans MS" panose="030F0702030302020204" pitchFamily="66" charset="0"/>
            </a:endParaRPr>
          </a:p>
        </p:txBody>
      </p:sp>
    </p:spTree>
    <p:extLst>
      <p:ext uri="{BB962C8B-B14F-4D97-AF65-F5344CB8AC3E}">
        <p14:creationId xmlns:p14="http://schemas.microsoft.com/office/powerpoint/2010/main" val="42436200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A6A947B-563E-F055-D57B-7742FAC5DAD3}"/>
              </a:ext>
            </a:extLst>
          </p:cNvPr>
          <p:cNvPicPr>
            <a:picLocks noChangeAspect="1"/>
          </p:cNvPicPr>
          <p:nvPr/>
        </p:nvPicPr>
        <p:blipFill>
          <a:blip r:embed="rId3"/>
          <a:stretch>
            <a:fillRect/>
          </a:stretch>
        </p:blipFill>
        <p:spPr>
          <a:xfrm>
            <a:off x="610778" y="299655"/>
            <a:ext cx="6950065" cy="5067992"/>
          </a:xfrm>
          <a:prstGeom prst="rect">
            <a:avLst/>
          </a:prstGeom>
        </p:spPr>
      </p:pic>
      <p:pic>
        <p:nvPicPr>
          <p:cNvPr id="2" name="Picture 1">
            <a:extLst>
              <a:ext uri="{FF2B5EF4-FFF2-40B4-BE49-F238E27FC236}">
                <a16:creationId xmlns:a16="http://schemas.microsoft.com/office/drawing/2014/main" id="{6B567CA1-C0C2-83B7-100B-0ED7D2C63F66}"/>
              </a:ext>
            </a:extLst>
          </p:cNvPr>
          <p:cNvPicPr>
            <a:picLocks noChangeAspect="1"/>
          </p:cNvPicPr>
          <p:nvPr/>
        </p:nvPicPr>
        <p:blipFill>
          <a:blip r:embed="rId4"/>
          <a:stretch>
            <a:fillRect/>
          </a:stretch>
        </p:blipFill>
        <p:spPr>
          <a:xfrm>
            <a:off x="6509886" y="4607150"/>
            <a:ext cx="5207268" cy="1816193"/>
          </a:xfrm>
          <a:prstGeom prst="rect">
            <a:avLst/>
          </a:prstGeom>
        </p:spPr>
      </p:pic>
      <p:sp>
        <p:nvSpPr>
          <p:cNvPr id="5" name="TextBox 4">
            <a:extLst>
              <a:ext uri="{FF2B5EF4-FFF2-40B4-BE49-F238E27FC236}">
                <a16:creationId xmlns:a16="http://schemas.microsoft.com/office/drawing/2014/main" id="{4F8E4A10-1158-0F3C-88D4-E08146AF856E}"/>
              </a:ext>
            </a:extLst>
          </p:cNvPr>
          <p:cNvSpPr txBox="1"/>
          <p:nvPr/>
        </p:nvSpPr>
        <p:spPr>
          <a:xfrm>
            <a:off x="7802088" y="451262"/>
            <a:ext cx="3645725" cy="3139321"/>
          </a:xfrm>
          <a:prstGeom prst="rect">
            <a:avLst/>
          </a:prstGeom>
          <a:noFill/>
        </p:spPr>
        <p:txBody>
          <a:bodyPr wrap="square" rtlCol="0">
            <a:spAutoFit/>
          </a:bodyPr>
          <a:lstStyle/>
          <a:p>
            <a:pPr algn="ctr"/>
            <a:r>
              <a:rPr lang="en-GB" sz="6600" dirty="0">
                <a:latin typeface="Comic Sans MS" panose="030F0702030302020204" pitchFamily="66" charset="0"/>
              </a:rPr>
              <a:t>It’s Quiz Time!</a:t>
            </a:r>
          </a:p>
        </p:txBody>
      </p:sp>
    </p:spTree>
    <p:extLst>
      <p:ext uri="{BB962C8B-B14F-4D97-AF65-F5344CB8AC3E}">
        <p14:creationId xmlns:p14="http://schemas.microsoft.com/office/powerpoint/2010/main" val="29735802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TotalTime>
  <Words>274</Words>
  <Application>Microsoft Office PowerPoint</Application>
  <PresentationFormat>Widescreen</PresentationFormat>
  <Paragraphs>24</Paragraphs>
  <Slides>6</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Calibri</vt:lpstr>
      <vt:lpstr>Calibri Light</vt:lpstr>
      <vt:lpstr>Comic Sans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Leyla Gambell</dc:creator>
  <cp:lastModifiedBy>Leyla Gambell</cp:lastModifiedBy>
  <cp:revision>4</cp:revision>
  <cp:lastPrinted>2023-02-07T14:22:39Z</cp:lastPrinted>
  <dcterms:created xsi:type="dcterms:W3CDTF">2023-01-30T09:27:51Z</dcterms:created>
  <dcterms:modified xsi:type="dcterms:W3CDTF">2023-02-07T14:31:56Z</dcterms:modified>
</cp:coreProperties>
</file>