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81" r:id="rId6"/>
    <p:sldId id="282" r:id="rId7"/>
    <p:sldId id="260" r:id="rId8"/>
    <p:sldId id="261" r:id="rId9"/>
    <p:sldId id="283" r:id="rId10"/>
    <p:sldId id="347" r:id="rId11"/>
    <p:sldId id="348" r:id="rId12"/>
    <p:sldId id="349" r:id="rId13"/>
    <p:sldId id="350" r:id="rId14"/>
    <p:sldId id="351" r:id="rId15"/>
    <p:sldId id="352" r:id="rId16"/>
    <p:sldId id="353" r:id="rId17"/>
    <p:sldId id="354" r:id="rId18"/>
    <p:sldId id="262" r:id="rId19"/>
    <p:sldId id="263" r:id="rId20"/>
    <p:sldId id="297" r:id="rId21"/>
    <p:sldId id="343" r:id="rId22"/>
    <p:sldId id="344" r:id="rId23"/>
    <p:sldId id="345" r:id="rId24"/>
    <p:sldId id="269" r:id="rId25"/>
    <p:sldId id="299" r:id="rId26"/>
    <p:sldId id="270"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1644" y="-2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12/07/2020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12/07/2020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bbc.co.uk/bitesize/articles/zcytjsg"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bbc.co.uk/bitesize/articles/zhxdg7h"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bbc.co.uk/bitesize/articles/zvrbp4j"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29.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hyperlink" Target="https://connect.collins.co.uk/school/Portal.aspx"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6 Week </a:t>
            </a:r>
            <a:r>
              <a:rPr lang="en-GB" sz="6600" dirty="0"/>
              <a:t>7</a:t>
            </a:r>
            <a:r>
              <a:rPr lang="en-GB" sz="6600" dirty="0" smtClean="0"/>
              <a:t>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46856" y="1412776"/>
            <a:ext cx="8229600" cy="5256584"/>
          </a:xfrm>
        </p:spPr>
        <p:txBody>
          <a:bodyPr>
            <a:normAutofit fontScale="62500" lnSpcReduction="20000"/>
          </a:bodyPr>
          <a:lstStyle/>
          <a:p>
            <a:pPr marL="0" indent="0" algn="ctr">
              <a:buNone/>
            </a:pPr>
            <a:r>
              <a:rPr lang="en-GB" sz="4500" dirty="0"/>
              <a:t>Good Morning Year 4</a:t>
            </a:r>
            <a:r>
              <a:rPr lang="en-GB" sz="4500" dirty="0" smtClean="0"/>
              <a:t>,</a:t>
            </a:r>
            <a:endParaRPr lang="en-GB" sz="4500" dirty="0"/>
          </a:p>
          <a:p>
            <a:pPr marL="0" indent="0" algn="ctr">
              <a:buNone/>
            </a:pPr>
            <a:r>
              <a:rPr lang="en-GB" sz="4500" dirty="0" smtClean="0"/>
              <a:t>Where do I begin, what a year it has been! Although very shortly you will no longer be Year 4’s, you are all more than welcome to always pop your head into the Year 4 classroom to say ‘hello.’  Mrs Staker and myself will miss you so incredibly much but look forward to getting to see your lovely little faces again around school. You all have been a lovely class, although sometimes very chatty. You always continued to put a massive smile on my face. I would like to wish you all the best of luck next year and hope you stay safe during the summer.</a:t>
            </a:r>
            <a:endParaRPr lang="en-GB" sz="4500" dirty="0"/>
          </a:p>
          <a:p>
            <a:pPr marL="0" indent="0" algn="ctr">
              <a:buNone/>
            </a:pPr>
            <a:r>
              <a:rPr lang="en-GB" sz="4500" dirty="0"/>
              <a:t>Best Wishes</a:t>
            </a:r>
          </a:p>
          <a:p>
            <a:pPr marL="0" indent="0" algn="ctr">
              <a:buNone/>
            </a:pPr>
            <a:r>
              <a:rPr lang="en-GB" sz="4500" dirty="0"/>
              <a:t>Miss 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pPr algn="ctr"/>
            <a:r>
              <a:rPr lang="en-GB" sz="3600" dirty="0" smtClean="0"/>
              <a:t>Fantastic well done for all your hard work over the last number of months. For this weeks maths home learning we are going to complete some worksheets as revision regarding all of our work this year.</a:t>
            </a:r>
          </a:p>
          <a:p>
            <a:pPr algn="ctr"/>
            <a:r>
              <a:rPr lang="en-GB" sz="3600" dirty="0" smtClean="0"/>
              <a:t>Good Luck and Have fun!</a:t>
            </a:r>
            <a:endParaRPr lang="en-GB" sz="3600" dirty="0"/>
          </a:p>
        </p:txBody>
      </p:sp>
    </p:spTree>
    <p:extLst>
      <p:ext uri="{BB962C8B-B14F-4D97-AF65-F5344CB8AC3E}">
        <p14:creationId xmlns:p14="http://schemas.microsoft.com/office/powerpoint/2010/main" val="41534181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8863493" cy="6021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96393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0"/>
            <a:ext cx="8809239" cy="5949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1930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0"/>
            <a:ext cx="8894130" cy="6093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5182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6197"/>
            <a:ext cx="8986510" cy="6015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7262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0"/>
            <a:ext cx="8971517" cy="6165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20561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3820"/>
            <a:ext cx="8914755" cy="6079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5337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8819438" cy="6021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80633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8877894" cy="5805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34845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17718681-A12E-49D6-9925-DD7C68176D6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Create a spider diagram </a:t>
            </a:r>
          </a:p>
        </p:txBody>
      </p:sp>
      <p:sp>
        <p:nvSpPr>
          <p:cNvPr id="10" name="Freeform: Shape 9">
            <a:extLst>
              <a:ext uri="{FF2B5EF4-FFF2-40B4-BE49-F238E27FC236}">
                <a16:creationId xmlns="" xmlns:a16="http://schemas.microsoft.com/office/drawing/2014/main" id="{FBD77573-9EF2-4C35-8285-A1CF6FBB0EA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 xmlns:a16="http://schemas.microsoft.com/office/drawing/2014/main" id="{6ABE10F1-38A3-5C41-9BE9-C9F4F9E00338}"/>
              </a:ext>
            </a:extLst>
          </p:cNvPr>
          <p:cNvSpPr>
            <a:spLocks noGrp="1"/>
          </p:cNvSpPr>
          <p:nvPr>
            <p:ph type="title"/>
          </p:nvPr>
        </p:nvSpPr>
        <p:spPr>
          <a:xfrm>
            <a:off x="-1" y="2526"/>
            <a:ext cx="3347865" cy="6378802"/>
          </a:xfrm>
        </p:spPr>
        <p:txBody>
          <a:bodyPr>
            <a:normAutofit/>
          </a:bodyPr>
          <a:lstStyle/>
          <a:p>
            <a:r>
              <a:rPr lang="en-GB" sz="3700" dirty="0" smtClean="0">
                <a:solidFill>
                  <a:srgbClr val="FFFFFF"/>
                </a:solidFill>
              </a:rPr>
              <a:t>English </a:t>
            </a:r>
            <a:br>
              <a:rPr lang="en-GB" sz="3700" dirty="0" smtClean="0">
                <a:solidFill>
                  <a:srgbClr val="FFFFFF"/>
                </a:solidFill>
              </a:rPr>
            </a:br>
            <a:r>
              <a:rPr lang="en-GB" sz="3700" dirty="0" smtClean="0">
                <a:solidFill>
                  <a:srgbClr val="FFFFFF"/>
                </a:solidFill>
              </a:rPr>
              <a:t>Task:</a:t>
            </a:r>
            <a:r>
              <a:rPr lang="en-GB" sz="3700" dirty="0">
                <a:solidFill>
                  <a:srgbClr val="FFFFFF"/>
                </a:solidFill>
              </a:rPr>
              <a:t/>
            </a:r>
            <a:br>
              <a:rPr lang="en-GB" sz="3700" dirty="0">
                <a:solidFill>
                  <a:srgbClr val="FFFFFF"/>
                </a:solidFill>
              </a:rPr>
            </a:br>
            <a:endParaRPr lang="en-GB" sz="3700" dirty="0">
              <a:solidFill>
                <a:srgbClr val="FFFFFF"/>
              </a:solidFill>
            </a:endParaRPr>
          </a:p>
        </p:txBody>
      </p:sp>
      <p:sp>
        <p:nvSpPr>
          <p:cNvPr id="6" name="Content Placeholder 2">
            <a:extLst>
              <a:ext uri="{FF2B5EF4-FFF2-40B4-BE49-F238E27FC236}">
                <a16:creationId xmlns="" xmlns:a16="http://schemas.microsoft.com/office/drawing/2014/main" id="{10D872EB-4169-D245-87A3-F8A1E625BF85}"/>
              </a:ext>
            </a:extLst>
          </p:cNvPr>
          <p:cNvSpPr>
            <a:spLocks noGrp="1"/>
          </p:cNvSpPr>
          <p:nvPr>
            <p:ph idx="1"/>
          </p:nvPr>
        </p:nvSpPr>
        <p:spPr>
          <a:xfrm>
            <a:off x="4133778" y="332656"/>
            <a:ext cx="4553021" cy="6264696"/>
          </a:xfrm>
        </p:spPr>
        <p:txBody>
          <a:bodyPr>
            <a:normAutofit fontScale="92500" lnSpcReduction="10000"/>
          </a:bodyPr>
          <a:lstStyle/>
          <a:p>
            <a:r>
              <a:rPr lang="en-GB" dirty="0" smtClean="0"/>
              <a:t>Follow this new link below for the English Task.</a:t>
            </a:r>
          </a:p>
          <a:p>
            <a:r>
              <a:rPr lang="en-GB" dirty="0" smtClean="0"/>
              <a:t>Similarly on the website it has a selection of 3 activities from which you can complete.</a:t>
            </a:r>
          </a:p>
          <a:p>
            <a:r>
              <a:rPr lang="en-GB" dirty="0">
                <a:hlinkClick r:id="rId2"/>
              </a:rPr>
              <a:t>https://</a:t>
            </a:r>
            <a:r>
              <a:rPr lang="en-GB" dirty="0" smtClean="0">
                <a:hlinkClick r:id="rId2"/>
              </a:rPr>
              <a:t>www.bbc.co.uk/bitesize/articles/zcytjsg</a:t>
            </a:r>
            <a:endParaRPr lang="en-GB" dirty="0" smtClean="0"/>
          </a:p>
          <a:p>
            <a:r>
              <a:rPr lang="en-GB" dirty="0" smtClean="0"/>
              <a:t>For this activity we will focus on ‘</a:t>
            </a:r>
            <a:r>
              <a:rPr lang="en-GB" dirty="0"/>
              <a:t>Writing headlines using </a:t>
            </a:r>
            <a:r>
              <a:rPr lang="en-GB" dirty="0" smtClean="0"/>
              <a:t>alliteration</a:t>
            </a:r>
            <a:r>
              <a:rPr lang="en-GB" dirty="0" smtClean="0">
                <a:solidFill>
                  <a:srgbClr val="231F20"/>
                </a:solidFill>
                <a:latin typeface="+mj-lt"/>
              </a:rPr>
              <a:t>’</a:t>
            </a:r>
            <a:endParaRPr lang="en-GB" dirty="0">
              <a:solidFill>
                <a:srgbClr val="231F20"/>
              </a:solidFill>
              <a:latin typeface="+mj-lt"/>
            </a:endParaRPr>
          </a:p>
          <a:p>
            <a:endParaRPr lang="en-GB" dirty="0"/>
          </a:p>
        </p:txBody>
      </p:sp>
    </p:spTree>
    <p:extLst>
      <p:ext uri="{BB962C8B-B14F-4D97-AF65-F5344CB8AC3E}">
        <p14:creationId xmlns:p14="http://schemas.microsoft.com/office/powerpoint/2010/main" val="9641625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Task</a:t>
            </a:r>
            <a:endParaRPr lang="en-GB" dirty="0"/>
          </a:p>
        </p:txBody>
      </p:sp>
      <p:sp>
        <p:nvSpPr>
          <p:cNvPr id="3" name="Content Placeholder 2"/>
          <p:cNvSpPr>
            <a:spLocks noGrp="1"/>
          </p:cNvSpPr>
          <p:nvPr>
            <p:ph idx="1"/>
          </p:nvPr>
        </p:nvSpPr>
        <p:spPr/>
        <p:txBody>
          <a:bodyPr>
            <a:normAutofit/>
          </a:bodyPr>
          <a:lstStyle/>
          <a:p>
            <a:r>
              <a:rPr lang="en-GB" dirty="0" smtClean="0"/>
              <a:t>For the second activity follow this different </a:t>
            </a:r>
            <a:r>
              <a:rPr lang="en-GB" dirty="0"/>
              <a:t>link below for </a:t>
            </a:r>
            <a:r>
              <a:rPr lang="en-GB" dirty="0" smtClean="0"/>
              <a:t>the second </a:t>
            </a:r>
            <a:r>
              <a:rPr lang="en-GB" dirty="0"/>
              <a:t>English Task.</a:t>
            </a:r>
          </a:p>
          <a:p>
            <a:r>
              <a:rPr lang="en-GB" dirty="0"/>
              <a:t>Once on the website it has a selection of 3 activities from which you can complete.</a:t>
            </a:r>
          </a:p>
          <a:p>
            <a:r>
              <a:rPr lang="en-GB" dirty="0">
                <a:hlinkClick r:id="rId2"/>
              </a:rPr>
              <a:t>https://</a:t>
            </a:r>
            <a:r>
              <a:rPr lang="en-GB" dirty="0" smtClean="0">
                <a:hlinkClick r:id="rId2"/>
              </a:rPr>
              <a:t>www.bbc.co.uk/bitesize/articles/zhxdg7h</a:t>
            </a:r>
            <a:endParaRPr lang="en-GB" dirty="0" smtClean="0"/>
          </a:p>
          <a:p>
            <a:r>
              <a:rPr lang="en-GB" dirty="0" smtClean="0">
                <a:latin typeface="+mj-lt"/>
              </a:rPr>
              <a:t>This activity focuses on ‘</a:t>
            </a:r>
            <a:r>
              <a:rPr lang="en-GB" dirty="0" smtClean="0">
                <a:solidFill>
                  <a:srgbClr val="231F20"/>
                </a:solidFill>
                <a:latin typeface="+mj-lt"/>
              </a:rPr>
              <a:t>Writing a Newspaper Article.’</a:t>
            </a:r>
          </a:p>
          <a:p>
            <a:endParaRPr lang="en-GB" dirty="0"/>
          </a:p>
        </p:txBody>
      </p:sp>
    </p:spTree>
    <p:extLst>
      <p:ext uri="{BB962C8B-B14F-4D97-AF65-F5344CB8AC3E}">
        <p14:creationId xmlns:p14="http://schemas.microsoft.com/office/powerpoint/2010/main" val="2124686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Final English Task</a:t>
            </a:r>
            <a:endParaRPr lang="en-GB" dirty="0"/>
          </a:p>
        </p:txBody>
      </p:sp>
      <p:sp>
        <p:nvSpPr>
          <p:cNvPr id="3" name="Content Placeholder 2"/>
          <p:cNvSpPr>
            <a:spLocks noGrp="1"/>
          </p:cNvSpPr>
          <p:nvPr>
            <p:ph idx="1"/>
          </p:nvPr>
        </p:nvSpPr>
        <p:spPr/>
        <p:txBody>
          <a:bodyPr>
            <a:normAutofit lnSpcReduction="10000"/>
          </a:bodyPr>
          <a:lstStyle/>
          <a:p>
            <a:r>
              <a:rPr lang="en-GB" dirty="0"/>
              <a:t>For the </a:t>
            </a:r>
            <a:r>
              <a:rPr lang="en-GB" dirty="0" smtClean="0"/>
              <a:t>final English task follow </a:t>
            </a:r>
            <a:r>
              <a:rPr lang="en-GB" dirty="0"/>
              <a:t>this different </a:t>
            </a:r>
            <a:r>
              <a:rPr lang="en-GB" dirty="0" smtClean="0"/>
              <a:t>link.</a:t>
            </a:r>
            <a:endParaRPr lang="en-GB" dirty="0"/>
          </a:p>
          <a:p>
            <a:r>
              <a:rPr lang="en-GB" dirty="0"/>
              <a:t>Once on the website </a:t>
            </a:r>
            <a:r>
              <a:rPr lang="en-GB" dirty="0" smtClean="0"/>
              <a:t>again you will notice it </a:t>
            </a:r>
            <a:r>
              <a:rPr lang="en-GB" dirty="0"/>
              <a:t>has a selection of 3 activities from which you can complete.</a:t>
            </a:r>
          </a:p>
          <a:p>
            <a:r>
              <a:rPr lang="en-GB" dirty="0">
                <a:hlinkClick r:id="rId2"/>
              </a:rPr>
              <a:t>https://</a:t>
            </a:r>
            <a:r>
              <a:rPr lang="en-GB" dirty="0" smtClean="0">
                <a:hlinkClick r:id="rId2"/>
              </a:rPr>
              <a:t>www.bbc.co.uk/bitesize/articles/zvrbp4j</a:t>
            </a:r>
            <a:endParaRPr lang="en-GB" dirty="0" smtClean="0"/>
          </a:p>
          <a:p>
            <a:pPr fontAlgn="t"/>
            <a:r>
              <a:rPr lang="en-GB" dirty="0" smtClean="0"/>
              <a:t>This activity focuses on </a:t>
            </a:r>
            <a:r>
              <a:rPr lang="en-GB" dirty="0" smtClean="0">
                <a:latin typeface="+mj-lt"/>
              </a:rPr>
              <a:t>‘</a:t>
            </a:r>
            <a:r>
              <a:rPr lang="en-GB" dirty="0"/>
              <a:t>Revising adverbs and fronted </a:t>
            </a:r>
            <a:r>
              <a:rPr lang="en-GB" dirty="0" smtClean="0"/>
              <a:t>adverbials.’</a:t>
            </a:r>
            <a:endParaRPr lang="en-GB" dirty="0"/>
          </a:p>
          <a:p>
            <a:endParaRPr lang="en-GB" dirty="0"/>
          </a:p>
        </p:txBody>
      </p:sp>
    </p:spTree>
    <p:extLst>
      <p:ext uri="{BB962C8B-B14F-4D97-AF65-F5344CB8AC3E}">
        <p14:creationId xmlns:p14="http://schemas.microsoft.com/office/powerpoint/2010/main" val="17103649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274638"/>
            <a:ext cx="8229600" cy="850106"/>
          </a:xfrm>
        </p:spPr>
        <p:txBody>
          <a:bodyPr/>
          <a:lstStyle/>
          <a:p>
            <a:r>
              <a:rPr lang="en-GB" dirty="0" smtClean="0"/>
              <a:t>Topic: Mayan’s</a:t>
            </a:r>
            <a:endParaRPr lang="en-GB" dirty="0"/>
          </a:p>
        </p:txBody>
      </p:sp>
      <p:sp>
        <p:nvSpPr>
          <p:cNvPr id="3" name="Content Placeholder 2"/>
          <p:cNvSpPr>
            <a:spLocks noGrp="1"/>
          </p:cNvSpPr>
          <p:nvPr>
            <p:ph idx="1"/>
          </p:nvPr>
        </p:nvSpPr>
        <p:spPr>
          <a:xfrm>
            <a:off x="457200" y="1052736"/>
            <a:ext cx="8229600" cy="5073427"/>
          </a:xfrm>
        </p:spPr>
        <p:txBody>
          <a:bodyPr/>
          <a:lstStyle/>
          <a:p>
            <a:r>
              <a:rPr lang="en-GB" dirty="0" smtClean="0"/>
              <a:t>For topic this week we are going to think back to our learning regarding the Mayan’s. </a:t>
            </a:r>
          </a:p>
          <a:p>
            <a:r>
              <a:rPr lang="en-GB" dirty="0" smtClean="0"/>
              <a:t>We are going to recreate our own version of the Mayan’s Civilisation, using recycled boxes, sticks, pieces of paper or any junk around your house to develop your own model. </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144724"/>
            <a:ext cx="2411760" cy="2581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025" y="4221087"/>
            <a:ext cx="2978015" cy="2478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4856192"/>
            <a:ext cx="2366193" cy="183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491880" y="4144724"/>
            <a:ext cx="2736304" cy="646331"/>
          </a:xfrm>
          <a:prstGeom prst="rect">
            <a:avLst/>
          </a:prstGeom>
          <a:noFill/>
        </p:spPr>
        <p:txBody>
          <a:bodyPr wrap="square" rtlCol="0">
            <a:spAutoFit/>
          </a:bodyPr>
          <a:lstStyle/>
          <a:p>
            <a:r>
              <a:rPr lang="en-GB" dirty="0" smtClean="0"/>
              <a:t>Here are some examples of what you could recreate;</a:t>
            </a:r>
            <a:endParaRPr lang="en-GB" dirty="0"/>
          </a:p>
        </p:txBody>
      </p:sp>
    </p:spTree>
    <p:extLst>
      <p:ext uri="{BB962C8B-B14F-4D97-AF65-F5344CB8AC3E}">
        <p14:creationId xmlns:p14="http://schemas.microsoft.com/office/powerpoint/2010/main" val="10157145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8251</TotalTime>
  <Words>978</Words>
  <Application>Microsoft Office PowerPoint</Application>
  <PresentationFormat>On-screen Show (4:3)</PresentationFormat>
  <Paragraphs>84</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TT Rockstars</vt:lpstr>
      <vt:lpstr>Accessing Twinkl</vt:lpstr>
      <vt:lpstr>English  Task: </vt:lpstr>
      <vt:lpstr>English Task</vt:lpstr>
      <vt:lpstr>Final English Task</vt:lpstr>
      <vt:lpstr>Topic: Mayan’s</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139</cp:revision>
  <dcterms:created xsi:type="dcterms:W3CDTF">2020-03-18T10:41:37Z</dcterms:created>
  <dcterms:modified xsi:type="dcterms:W3CDTF">2020-07-11T23:26:03Z</dcterms:modified>
</cp:coreProperties>
</file>