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2496" y="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1AA3A-27BD-4C6A-AB5E-8192D764ABFA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A66CD-351E-41E2-A588-BD4135277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895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1AA3A-27BD-4C6A-AB5E-8192D764ABFA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A66CD-351E-41E2-A588-BD4135277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569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1AA3A-27BD-4C6A-AB5E-8192D764ABFA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A66CD-351E-41E2-A588-BD4135277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988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1AA3A-27BD-4C6A-AB5E-8192D764ABFA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A66CD-351E-41E2-A588-BD4135277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971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1AA3A-27BD-4C6A-AB5E-8192D764ABFA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A66CD-351E-41E2-A588-BD4135277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911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1AA3A-27BD-4C6A-AB5E-8192D764ABFA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A66CD-351E-41E2-A588-BD4135277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869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1AA3A-27BD-4C6A-AB5E-8192D764ABFA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A66CD-351E-41E2-A588-BD4135277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787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1AA3A-27BD-4C6A-AB5E-8192D764ABFA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A66CD-351E-41E2-A588-BD4135277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280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1AA3A-27BD-4C6A-AB5E-8192D764ABFA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A66CD-351E-41E2-A588-BD4135277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200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1AA3A-27BD-4C6A-AB5E-8192D764ABFA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A66CD-351E-41E2-A588-BD4135277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97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1AA3A-27BD-4C6A-AB5E-8192D764ABFA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A66CD-351E-41E2-A588-BD4135277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617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1AA3A-27BD-4C6A-AB5E-8192D764ABFA}" type="datetimeFigureOut">
              <a:rPr lang="en-GB" smtClean="0"/>
              <a:t>20/02/2023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A66CD-351E-41E2-A588-BD4135277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668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3792426"/>
              </p:ext>
            </p:extLst>
          </p:nvPr>
        </p:nvGraphicFramePr>
        <p:xfrm>
          <a:off x="260648" y="1187624"/>
          <a:ext cx="6192688" cy="44805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48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8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81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481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Bapchild</a:t>
                      </a:r>
                      <a:r>
                        <a:rPr lang="en-GB" sz="1800" baseline="0" dirty="0" smtClean="0"/>
                        <a:t> and </a:t>
                      </a:r>
                      <a:r>
                        <a:rPr lang="en-GB" sz="1800" baseline="0" dirty="0" err="1" smtClean="0"/>
                        <a:t>Tonge</a:t>
                      </a:r>
                      <a:endParaRPr lang="en-GB" sz="1800" dirty="0" smtClean="0"/>
                    </a:p>
                    <a:p>
                      <a:endParaRPr lang="en-GB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dirty="0" smtClean="0"/>
                        <a:t>Science</a:t>
                      </a:r>
                      <a:r>
                        <a:rPr lang="en-GB" baseline="0" dirty="0" smtClean="0"/>
                        <a:t> Long Term Planning</a:t>
                      </a:r>
                    </a:p>
                    <a:p>
                      <a:r>
                        <a:rPr lang="en-GB" baseline="0" smtClean="0"/>
                        <a:t>KS2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Autumn</a:t>
                      </a:r>
                    </a:p>
                    <a:p>
                      <a:r>
                        <a:rPr lang="en-GB" sz="1200" u="sng" dirty="0" smtClean="0"/>
                        <a:t>Planning</a:t>
                      </a:r>
                    </a:p>
                    <a:p>
                      <a:endParaRPr lang="en-GB" sz="1200" u="sng" dirty="0" smtClean="0"/>
                    </a:p>
                    <a:p>
                      <a:endParaRPr lang="en-GB" sz="1200" u="sng" dirty="0" smtClean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Spring</a:t>
                      </a:r>
                    </a:p>
                    <a:p>
                      <a:r>
                        <a:rPr lang="en-GB" sz="1200" u="sng" dirty="0" smtClean="0"/>
                        <a:t>Data</a:t>
                      </a:r>
                      <a:endParaRPr lang="en-GB" sz="1200" u="sng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Summer</a:t>
                      </a:r>
                    </a:p>
                    <a:p>
                      <a:r>
                        <a:rPr lang="en-GB" sz="1200" u="sng" dirty="0" smtClean="0"/>
                        <a:t>Evaluation</a:t>
                      </a:r>
                      <a:endParaRPr lang="en-GB" sz="1200" u="sng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dk1"/>
                          </a:solidFill>
                        </a:rPr>
                        <a:t>Cycle</a:t>
                      </a:r>
                      <a:r>
                        <a:rPr lang="en-GB" sz="1200" baseline="0" dirty="0" smtClean="0">
                          <a:solidFill>
                            <a:schemeClr val="dk1"/>
                          </a:solidFill>
                        </a:rPr>
                        <a:t> 1</a:t>
                      </a:r>
                    </a:p>
                    <a:p>
                      <a:r>
                        <a:rPr lang="en-GB" sz="1200" baseline="0" dirty="0" smtClean="0">
                          <a:solidFill>
                            <a:schemeClr val="dk1"/>
                          </a:solidFill>
                        </a:rPr>
                        <a:t>2022/23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Forces</a:t>
                      </a:r>
                    </a:p>
                    <a:p>
                      <a:endParaRPr lang="en-GB" sz="1200" dirty="0" smtClean="0"/>
                    </a:p>
                    <a:p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Particle Theory/</a:t>
                      </a:r>
                    </a:p>
                    <a:p>
                      <a:r>
                        <a:rPr lang="en-GB" sz="1200" dirty="0" smtClean="0"/>
                        <a:t>States of Matter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Plants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dk1"/>
                          </a:solidFill>
                        </a:rPr>
                        <a:t>Cycle</a:t>
                      </a:r>
                      <a:r>
                        <a:rPr lang="en-GB" sz="1200" baseline="0" dirty="0" smtClean="0">
                          <a:solidFill>
                            <a:schemeClr val="dk1"/>
                          </a:solidFill>
                        </a:rPr>
                        <a:t> 2</a:t>
                      </a:r>
                    </a:p>
                    <a:p>
                      <a:r>
                        <a:rPr lang="en-GB" sz="1200" baseline="0" dirty="0" smtClean="0">
                          <a:solidFill>
                            <a:schemeClr val="dk1"/>
                          </a:solidFill>
                        </a:rPr>
                        <a:t>2023/24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Properties</a:t>
                      </a:r>
                      <a:r>
                        <a:rPr lang="en-GB" sz="1200" baseline="0" dirty="0" smtClean="0"/>
                        <a:t> and changes of materials</a:t>
                      </a:r>
                    </a:p>
                    <a:p>
                      <a:endParaRPr lang="en-GB" sz="1200" baseline="0" dirty="0" smtClean="0"/>
                    </a:p>
                    <a:p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Animals</a:t>
                      </a:r>
                      <a:r>
                        <a:rPr lang="en-GB" sz="1200" baseline="0" dirty="0" smtClean="0"/>
                        <a:t> including humans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Light/Sound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dk1"/>
                          </a:solidFill>
                        </a:rPr>
                        <a:t>Cycle</a:t>
                      </a:r>
                      <a:r>
                        <a:rPr lang="en-GB" sz="1200" baseline="0" dirty="0" smtClean="0">
                          <a:solidFill>
                            <a:schemeClr val="dk1"/>
                          </a:solidFill>
                        </a:rPr>
                        <a:t> 3</a:t>
                      </a:r>
                    </a:p>
                    <a:p>
                      <a:r>
                        <a:rPr lang="en-GB" sz="1200" baseline="0" dirty="0" smtClean="0">
                          <a:solidFill>
                            <a:schemeClr val="dk1"/>
                          </a:solidFill>
                        </a:rPr>
                        <a:t>2024/25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Electricity</a:t>
                      </a:r>
                    </a:p>
                    <a:p>
                      <a:endParaRPr lang="en-GB" sz="1200" dirty="0" smtClean="0"/>
                    </a:p>
                    <a:p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dk1"/>
                          </a:solidFill>
                        </a:rPr>
                        <a:t>Energy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Living things and evolution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dk1"/>
                          </a:solidFill>
                        </a:rPr>
                        <a:t>Cycle</a:t>
                      </a:r>
                      <a:r>
                        <a:rPr lang="en-GB" sz="1200" baseline="0" dirty="0" smtClean="0">
                          <a:solidFill>
                            <a:schemeClr val="dk1"/>
                          </a:solidFill>
                        </a:rPr>
                        <a:t> 4</a:t>
                      </a:r>
                    </a:p>
                    <a:p>
                      <a:r>
                        <a:rPr lang="en-GB" sz="1200" baseline="0" dirty="0" smtClean="0">
                          <a:solidFill>
                            <a:schemeClr val="dk1"/>
                          </a:solidFill>
                        </a:rPr>
                        <a:t>2025/26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Earth and Space/Light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Irreversible </a:t>
                      </a:r>
                    </a:p>
                    <a:p>
                      <a:r>
                        <a:rPr lang="en-GB" sz="1200" dirty="0" smtClean="0"/>
                        <a:t>Changes/Rocks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Living things </a:t>
                      </a:r>
                      <a:r>
                        <a:rPr lang="en-GB" sz="1200" smtClean="0"/>
                        <a:t>and habitats</a:t>
                      </a:r>
                    </a:p>
                    <a:p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0561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58</Words>
  <Application>Microsoft Office PowerPoint</Application>
  <PresentationFormat>On-screen Show (4:3)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MrsHoult</dc:creator>
  <cp:lastModifiedBy>Christian Kelly</cp:lastModifiedBy>
  <cp:revision>4</cp:revision>
  <cp:lastPrinted>2023-02-20T09:51:41Z</cp:lastPrinted>
  <dcterms:created xsi:type="dcterms:W3CDTF">2021-11-17T10:13:58Z</dcterms:created>
  <dcterms:modified xsi:type="dcterms:W3CDTF">2023-02-20T12:11:44Z</dcterms:modified>
</cp:coreProperties>
</file>