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6" r:id="rId4"/>
    <p:sldId id="258" r:id="rId5"/>
    <p:sldId id="260" r:id="rId6"/>
    <p:sldId id="267" r:id="rId7"/>
    <p:sldId id="268" r:id="rId8"/>
    <p:sldId id="261" r:id="rId9"/>
    <p:sldId id="269" r:id="rId10"/>
    <p:sldId id="259" r:id="rId11"/>
    <p:sldId id="262" r:id="rId12"/>
    <p:sldId id="263" r:id="rId13"/>
    <p:sldId id="264" r:id="rId14"/>
    <p:sldId id="270" r:id="rId15"/>
    <p:sldId id="265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150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2CBFC49-A5D6-41EB-85C8-534A9E8292A0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png"/><Relationship Id="rId7" Type="http://schemas.openxmlformats.org/officeDocument/2006/relationships/image" Target="../media/image37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34152"/>
            <a:ext cx="1224136" cy="1303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576" y="1976508"/>
            <a:ext cx="770485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800" b="1" dirty="0">
                <a:solidFill>
                  <a:prstClr val="black"/>
                </a:solidFill>
              </a:rPr>
              <a:t>A big warm welcome to </a:t>
            </a:r>
            <a:r>
              <a:rPr lang="en-GB" sz="2800" b="1" dirty="0" err="1">
                <a:solidFill>
                  <a:prstClr val="black"/>
                </a:solidFill>
              </a:rPr>
              <a:t>Bapchild</a:t>
            </a:r>
            <a:r>
              <a:rPr lang="en-GB" sz="2800" b="1" dirty="0">
                <a:solidFill>
                  <a:prstClr val="black"/>
                </a:solidFill>
              </a:rPr>
              <a:t> and </a:t>
            </a:r>
            <a:r>
              <a:rPr lang="en-GB" sz="2800" b="1" dirty="0" err="1">
                <a:solidFill>
                  <a:prstClr val="black"/>
                </a:solidFill>
              </a:rPr>
              <a:t>Tonge</a:t>
            </a:r>
            <a:r>
              <a:rPr lang="en-GB" sz="2800" b="1" dirty="0">
                <a:solidFill>
                  <a:prstClr val="black"/>
                </a:solidFill>
              </a:rPr>
              <a:t> Primary School! </a:t>
            </a:r>
          </a:p>
          <a:p>
            <a:pPr lvl="0" algn="ctr"/>
            <a:r>
              <a:rPr lang="en-GB" sz="2800" dirty="0">
                <a:solidFill>
                  <a:prstClr val="black"/>
                </a:solidFill>
              </a:rPr>
              <a:t>Here you will find a social story about what to expect when coming to school. </a:t>
            </a:r>
          </a:p>
          <a:p>
            <a:pPr lvl="0" algn="ctr"/>
            <a:endParaRPr lang="en-GB" sz="2800" dirty="0">
              <a:solidFill>
                <a:prstClr val="black"/>
              </a:solidFill>
            </a:endParaRPr>
          </a:p>
          <a:p>
            <a:pPr lvl="0" algn="ctr"/>
            <a:r>
              <a:rPr lang="en-GB" sz="2800" dirty="0">
                <a:solidFill>
                  <a:prstClr val="black"/>
                </a:solidFill>
              </a:rPr>
              <a:t>Look at it through the summer holidays to help your child become familiar with where they will be coming in September. </a:t>
            </a:r>
          </a:p>
        </p:txBody>
      </p:sp>
      <p:pic>
        <p:nvPicPr>
          <p:cNvPr id="1028" name="Picture 4" descr="Library of teacher waving at school svg download png files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90138"/>
            <a:ext cx="2916407" cy="159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elcome To Our Class Clipart with regard to Classroom Welcome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10" y="121476"/>
            <a:ext cx="3653002" cy="1621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2984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658" y="4581128"/>
            <a:ext cx="4294123" cy="1800200"/>
          </a:xfrm>
        </p:spPr>
        <p:txBody>
          <a:bodyPr/>
          <a:lstStyle/>
          <a:p>
            <a:pPr algn="ctr"/>
            <a:r>
              <a:rPr lang="en-GB" sz="2800" dirty="0"/>
              <a:t>This is where you stand before you go into school.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980728"/>
            <a:ext cx="1114937" cy="192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071350"/>
            <a:ext cx="983674" cy="192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0" y="14219"/>
            <a:ext cx="8712968" cy="10571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2800" dirty="0"/>
              <a:t>When you arrive you will come through this gate.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8042" y="1208262"/>
            <a:ext cx="3505185" cy="2618070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52891" y="3580157"/>
            <a:ext cx="3470666" cy="2592288"/>
          </a:xfrm>
        </p:spPr>
      </p:pic>
    </p:spTree>
    <p:extLst>
      <p:ext uri="{BB962C8B-B14F-4D97-AF65-F5344CB8AC3E}">
        <p14:creationId xmlns:p14="http://schemas.microsoft.com/office/powerpoint/2010/main" val="2432712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44624"/>
            <a:ext cx="8784976" cy="924475"/>
          </a:xfrm>
        </p:spPr>
        <p:txBody>
          <a:bodyPr/>
          <a:lstStyle/>
          <a:p>
            <a:pPr algn="ctr"/>
            <a:r>
              <a:rPr lang="en-GB" sz="3000" dirty="0"/>
              <a:t>Your teachers will be ready to welcome you. </a:t>
            </a:r>
          </a:p>
        </p:txBody>
      </p:sp>
      <p:pic>
        <p:nvPicPr>
          <p:cNvPr id="4099" name="Picture 3" descr="C:\Users\Owner\Pictures\Year R transition powerpoint\Mrs Gree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8849" y="3901272"/>
            <a:ext cx="2206069" cy="1647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Owner\Pictures\Year R transition powerpoint\Mrs 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6291" y="1083713"/>
            <a:ext cx="1951910" cy="145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2788622"/>
            <a:ext cx="2699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Mrs Smith will be in the classroom Mondays and Tuesdays.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9431" y="5877272"/>
            <a:ext cx="29186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Mrs Green will be in the classroom Wednesdays, Thursdays and Fridays.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54683" y="2414067"/>
            <a:ext cx="4752529" cy="354972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39752" y="1278052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 will come in through this door.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836712"/>
            <a:ext cx="18288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588224" y="2791112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Mrs Freestone will be in the classroom all week. </a:t>
            </a:r>
          </a:p>
        </p:txBody>
      </p:sp>
    </p:spTree>
    <p:extLst>
      <p:ext uri="{BB962C8B-B14F-4D97-AF65-F5344CB8AC3E}">
        <p14:creationId xmlns:p14="http://schemas.microsoft.com/office/powerpoint/2010/main" val="193835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75724"/>
            <a:ext cx="8352928" cy="924475"/>
          </a:xfrm>
        </p:spPr>
        <p:txBody>
          <a:bodyPr/>
          <a:lstStyle/>
          <a:p>
            <a:pPr algn="ctr"/>
            <a:r>
              <a:rPr lang="en-GB" dirty="0"/>
              <a:t>Once you come in, you can hang up your PE bags, coats and hats on your very own peg. </a:t>
            </a:r>
          </a:p>
        </p:txBody>
      </p:sp>
      <p:pic>
        <p:nvPicPr>
          <p:cNvPr id="5122" name="Picture 2" descr="C:\Users\Owner\Pictures\Year R transition powerpoint\73D22918-8A26-4497-AB4D-F8767F1ADBE4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5536" y="2132856"/>
            <a:ext cx="5770718" cy="4310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string bag gray - Clip Art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0634" y="1556792"/>
            <a:ext cx="1659334" cy="165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Raincoat Clip Art - Raincoat Image | Raincoat kids, Stylish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939" y="3501008"/>
            <a:ext cx="1842724" cy="152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ap clipart cartoon, Cap cartoon Transparent FREE for download on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360" y="5373216"/>
            <a:ext cx="1179881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0949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924475"/>
          </a:xfrm>
        </p:spPr>
        <p:txBody>
          <a:bodyPr/>
          <a:lstStyle/>
          <a:p>
            <a:pPr algn="ctr"/>
            <a:r>
              <a:rPr lang="en-GB" dirty="0"/>
              <a:t>Once you’ve hung your coats and hats on your pegs, go through to the classroom. </a:t>
            </a:r>
          </a:p>
        </p:txBody>
      </p:sp>
      <p:sp>
        <p:nvSpPr>
          <p:cNvPr id="6" name="AutoShape 2" descr="Free Children Playing Clipart Pictures - Cliparti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5" descr="Free Children Playing Clipart Pictures - Clipartix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626" y="1744275"/>
            <a:ext cx="3188689" cy="23816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31840" y="1305475"/>
            <a:ext cx="2959214" cy="221027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31840" y="3515752"/>
            <a:ext cx="2959217" cy="221027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82862" y="1703291"/>
            <a:ext cx="3222296" cy="240677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7975" y="4869160"/>
            <a:ext cx="25358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Come into the classroom door.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43531" y="6021288"/>
            <a:ext cx="25358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Put your bear on our register board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26093" y="4698394"/>
            <a:ext cx="25358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Put your book bag into your groups box. </a:t>
            </a:r>
          </a:p>
        </p:txBody>
      </p:sp>
    </p:spTree>
    <p:extLst>
      <p:ext uri="{BB962C8B-B14F-4D97-AF65-F5344CB8AC3E}">
        <p14:creationId xmlns:p14="http://schemas.microsoft.com/office/powerpoint/2010/main" val="41935859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6672"/>
            <a:ext cx="8928992" cy="924475"/>
          </a:xfrm>
        </p:spPr>
        <p:txBody>
          <a:bodyPr/>
          <a:lstStyle/>
          <a:p>
            <a:pPr algn="ctr"/>
            <a:r>
              <a:rPr lang="en-GB" dirty="0"/>
              <a:t>Put your water bottle on the shelf and if you have a pack lunch box put it on the bottom shelf. </a:t>
            </a:r>
          </a:p>
        </p:txBody>
      </p:sp>
      <p:pic>
        <p:nvPicPr>
          <p:cNvPr id="6" name="Picture 2" descr="Lunch Box Clipart - Cartoon Healthy Lunch Box , Transparen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941168"/>
            <a:ext cx="2195736" cy="133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84838" y="2387971"/>
            <a:ext cx="4861222" cy="3630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7092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125113" cy="924475"/>
          </a:xfrm>
        </p:spPr>
        <p:txBody>
          <a:bodyPr/>
          <a:lstStyle/>
          <a:p>
            <a:pPr algn="ctr"/>
            <a:r>
              <a:rPr lang="en-GB" dirty="0"/>
              <a:t>Your teacher might then read you a story or you might have something fun to go and do in the classroom.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6842" y="3101630"/>
            <a:ext cx="3672409" cy="2742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92986" y="2855451"/>
            <a:ext cx="3501648" cy="261542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61393" y="5924600"/>
            <a:ext cx="39604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This is the home corner. You can find lovely things to explore here. </a:t>
            </a:r>
          </a:p>
        </p:txBody>
      </p:sp>
    </p:spTree>
    <p:extLst>
      <p:ext uri="{BB962C8B-B14F-4D97-AF65-F5344CB8AC3E}">
        <p14:creationId xmlns:p14="http://schemas.microsoft.com/office/powerpoint/2010/main" val="17266767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59240" y="3655898"/>
            <a:ext cx="3077784" cy="22988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39599" y="539572"/>
            <a:ext cx="3077784" cy="22988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82527" y="3655899"/>
            <a:ext cx="3077784" cy="22988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42767" y="578113"/>
            <a:ext cx="3077784" cy="229883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30233" y="1412776"/>
            <a:ext cx="21375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is our construction area – we cant wait to see what you might build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57272" y="3429000"/>
            <a:ext cx="21375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is our story space where you can explore marvellous stories and let your imagination run wild!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92354" y="1448490"/>
            <a:ext cx="2137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is our workshop – you will find lots of things to be creative with here.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18855" y="3429000"/>
            <a:ext cx="2137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Our tuff spot is for you to make your wonderful creations on and a great space for some exploring!</a:t>
            </a:r>
          </a:p>
        </p:txBody>
      </p:sp>
    </p:spTree>
    <p:extLst>
      <p:ext uri="{BB962C8B-B14F-4D97-AF65-F5344CB8AC3E}">
        <p14:creationId xmlns:p14="http://schemas.microsoft.com/office/powerpoint/2010/main" val="41918484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 can take your adventures outside to the outside area too!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57482" y="2591389"/>
            <a:ext cx="4192570" cy="31314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468" y="2591389"/>
            <a:ext cx="4192570" cy="3131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245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924475"/>
          </a:xfrm>
        </p:spPr>
        <p:txBody>
          <a:bodyPr/>
          <a:lstStyle/>
          <a:p>
            <a:pPr algn="ctr"/>
            <a:r>
              <a:rPr lang="en-GB" dirty="0"/>
              <a:t>If you need to go to the toilet, or wash your hands for lunchtime, head over to the girls’ or boy’s toilets. 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94017">
            <a:off x="3231143" y="2475272"/>
            <a:ext cx="4056878" cy="3030137"/>
          </a:xfrm>
        </p:spPr>
      </p:pic>
      <p:pic>
        <p:nvPicPr>
          <p:cNvPr id="3074" name="Picture 2" descr="Klo clipart 6 » Clipart Sta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756" y="4193704"/>
            <a:ext cx="191624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48092">
            <a:off x="-201018" y="2795973"/>
            <a:ext cx="4085485" cy="3051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1688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5233"/>
            <a:ext cx="5109898" cy="1339551"/>
          </a:xfrm>
        </p:spPr>
        <p:txBody>
          <a:bodyPr/>
          <a:lstStyle/>
          <a:p>
            <a:pPr algn="ctr"/>
            <a:r>
              <a:rPr lang="en-GB" sz="2800" dirty="0"/>
              <a:t>We will wash our hands and say the lunchtime prayer before we go down the corridors to the hall. </a:t>
            </a:r>
          </a:p>
        </p:txBody>
      </p:sp>
      <p:pic>
        <p:nvPicPr>
          <p:cNvPr id="2050" name="Picture 2" descr="Lunch Box Clipart - Cartoon Healthy Lunch Box , Transparen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719" y="5425719"/>
            <a:ext cx="2195736" cy="133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and Wash Clip Art Hand Washing Clip Art At Clker Vector - Washing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706" y="5412426"/>
            <a:ext cx="1192043" cy="1245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raying Hands Prayer Praise Worship Clip Art Welcome - Transparent ...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625" y="5511374"/>
            <a:ext cx="1000705" cy="12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125" y="194245"/>
            <a:ext cx="4034102" cy="30131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813" y="3212976"/>
            <a:ext cx="2808312" cy="20975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86" y="1700808"/>
            <a:ext cx="2709873" cy="2024041"/>
          </a:xfrm>
          <a:prstGeom prst="rect">
            <a:avLst/>
          </a:prstGeom>
        </p:spPr>
      </p:pic>
      <p:pic>
        <p:nvPicPr>
          <p:cNvPr id="2058" name="Picture 10" descr="School Lunch Menu | Pedmore CofE Primary School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14" y="5470413"/>
            <a:ext cx="1917168" cy="1291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139931" y="3556173"/>
            <a:ext cx="38245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We will also go to the hall for worship and do PE. </a:t>
            </a:r>
          </a:p>
        </p:txBody>
      </p:sp>
    </p:spTree>
    <p:extLst>
      <p:ext uri="{BB962C8B-B14F-4D97-AF65-F5344CB8AC3E}">
        <p14:creationId xmlns:p14="http://schemas.microsoft.com/office/powerpoint/2010/main" val="1876706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924475"/>
          </a:xfrm>
        </p:spPr>
        <p:txBody>
          <a:bodyPr/>
          <a:lstStyle/>
          <a:p>
            <a:pPr algn="ctr"/>
            <a:r>
              <a:rPr lang="en-GB" dirty="0"/>
              <a:t>After a few weeks of settling in, this is the playground you will play on with the Year Ones and Twos. </a:t>
            </a:r>
          </a:p>
        </p:txBody>
      </p:sp>
      <p:pic>
        <p:nvPicPr>
          <p:cNvPr id="1026" name="Picture 2" descr="C:\Users\Owner\Pictures\Year R transition powerpoint\DE870140-C20B-4256-9405-58C19AE36B3A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700808"/>
            <a:ext cx="6283559" cy="469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Free Children Playing Clipart, Download Free Clip Art, Free Clip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05" y="4869160"/>
            <a:ext cx="257175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46399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0"/>
            <a:ext cx="8640960" cy="924475"/>
          </a:xfrm>
        </p:spPr>
        <p:txBody>
          <a:bodyPr/>
          <a:lstStyle/>
          <a:p>
            <a:pPr algn="ctr"/>
            <a:r>
              <a:rPr lang="en-GB" sz="2800" dirty="0"/>
              <a:t>In the summer you get to play on ‘the big field’. You will do some PE lessons on here too. </a:t>
            </a:r>
          </a:p>
        </p:txBody>
      </p:sp>
      <p:pic>
        <p:nvPicPr>
          <p:cNvPr id="2050" name="Picture 2" descr="C:\Users\Owner\Pictures\Year R transition powerpoint\imag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540346" y="1772593"/>
            <a:ext cx="5688632" cy="424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36426" y="1832327"/>
            <a:ext cx="5591628" cy="4176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3038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505" y="476672"/>
            <a:ext cx="3274525" cy="924475"/>
          </a:xfrm>
        </p:spPr>
        <p:txBody>
          <a:bodyPr/>
          <a:lstStyle/>
          <a:p>
            <a:pPr algn="ctr"/>
            <a:r>
              <a:rPr lang="en-GB" sz="1800" dirty="0"/>
              <a:t>You might see Mr Kelly in his office or around school. </a:t>
            </a:r>
            <a:br>
              <a:rPr lang="en-GB" sz="1800" dirty="0"/>
            </a:br>
            <a:r>
              <a:rPr lang="en-GB" sz="1800" dirty="0"/>
              <a:t>He is the </a:t>
            </a:r>
            <a:r>
              <a:rPr lang="en-GB" sz="1800" dirty="0" err="1"/>
              <a:t>Headteacher</a:t>
            </a:r>
            <a:endParaRPr lang="en-GB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0433" y="2382800"/>
            <a:ext cx="4820370" cy="3600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21761" y="1173976"/>
            <a:ext cx="4064486" cy="303582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197390" y="5373216"/>
            <a:ext cx="3274525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1800" dirty="0"/>
              <a:t>You might see Mr Smiley in his office or around school. </a:t>
            </a:r>
            <a:br>
              <a:rPr lang="en-GB" sz="1800" dirty="0"/>
            </a:br>
            <a:r>
              <a:rPr lang="en-GB" sz="1800" dirty="0"/>
              <a:t>He is the Deputy </a:t>
            </a:r>
            <a:r>
              <a:rPr lang="en-GB" sz="1800" dirty="0" err="1"/>
              <a:t>Headteacher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2617788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wner\Pictures\Year R transition powerpoint\760E0256-FAF4-44FD-974E-B9795E53D267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24455"/>
            <a:ext cx="6711855" cy="501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488301"/>
            <a:ext cx="8712968" cy="924475"/>
          </a:xfrm>
        </p:spPr>
        <p:txBody>
          <a:bodyPr/>
          <a:lstStyle/>
          <a:p>
            <a:pPr algn="ctr"/>
            <a:r>
              <a:rPr lang="en-GB" sz="2800" dirty="0"/>
              <a:t>At home time, you will collect all your things and line up ready to go home. </a:t>
            </a:r>
            <a:br>
              <a:rPr lang="en-GB" sz="2800" dirty="0"/>
            </a:br>
            <a:r>
              <a:rPr lang="en-GB" sz="2800" dirty="0"/>
              <a:t>We will go out to meet the grown ups who will be picking you up. 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564904"/>
            <a:ext cx="3257947" cy="1970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Wave goodbye clipart 6 » Clipart Stati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97151"/>
            <a:ext cx="2664296" cy="203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0556"/>
      </p:ext>
    </p:extLst>
  </p:cSld>
  <p:clrMapOvr>
    <a:masterClrMapping/>
  </p:clrMapOvr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TM02455596[[fn=Spring]]</Template>
  <TotalTime>2294</TotalTime>
  <Words>498</Words>
  <Application>Microsoft Office PowerPoint</Application>
  <PresentationFormat>On-screen Show (4:3)</PresentationFormat>
  <Paragraphs>32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Courier New</vt:lpstr>
      <vt:lpstr>Verdana</vt:lpstr>
      <vt:lpstr>Wingdings 2</vt:lpstr>
      <vt:lpstr>Spring</vt:lpstr>
      <vt:lpstr>PowerPoint Presentation</vt:lpstr>
      <vt:lpstr>This is where you stand before you go into school. </vt:lpstr>
      <vt:lpstr>Your teachers will be ready to welcome you. </vt:lpstr>
      <vt:lpstr>Once you come in, you can hang up your PE bags, coats and hats on your very own peg. </vt:lpstr>
      <vt:lpstr>Once you’ve hung your coats and hats on your pegs, go through to the classroom. </vt:lpstr>
      <vt:lpstr>Put your water bottle on the shelf and if you have a pack lunch box put it on the bottom shelf. </vt:lpstr>
      <vt:lpstr>Your teacher might then read you a story or you might have something fun to go and do in the classroom. </vt:lpstr>
      <vt:lpstr>PowerPoint Presentation</vt:lpstr>
      <vt:lpstr>You can take your adventures outside to the outside area too!</vt:lpstr>
      <vt:lpstr>If you need to go to the toilet, or wash your hands for lunchtime, head over to the girls’ or boy’s toilets.  </vt:lpstr>
      <vt:lpstr>We will wash our hands and say the lunchtime prayer before we go down the corridors to the hall. </vt:lpstr>
      <vt:lpstr>After a few weeks of settling in, this is the playground you will play on with the Year Ones and Twos. </vt:lpstr>
      <vt:lpstr>In the summer you get to play on ‘the big field’. You will do some PE lessons on here too. </vt:lpstr>
      <vt:lpstr>You might see Mr Kelly in his office or around school.  He is the Headteacher</vt:lpstr>
      <vt:lpstr>At home time, you will collect all your things and line up ready to go home.  We will go out to meet the grown ups who will be picking you up.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Leyla Gambell</cp:lastModifiedBy>
  <cp:revision>15</cp:revision>
  <dcterms:created xsi:type="dcterms:W3CDTF">2020-07-06T15:45:07Z</dcterms:created>
  <dcterms:modified xsi:type="dcterms:W3CDTF">2023-07-20T19:53:02Z</dcterms:modified>
</cp:coreProperties>
</file>