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59" r:id="rId5"/>
    <p:sldId id="257" r:id="rId6"/>
    <p:sldId id="260" r:id="rId7"/>
    <p:sldId id="263" r:id="rId8"/>
    <p:sldId id="261" r:id="rId9"/>
    <p:sldId id="262" r:id="rId10"/>
    <p:sldId id="265" r:id="rId11"/>
    <p:sldId id="266" r:id="rId12"/>
    <p:sldId id="268" r:id="rId13"/>
    <p:sldId id="269" r:id="rId14"/>
    <p:sldId id="271" r:id="rId15"/>
    <p:sldId id="272" r:id="rId16"/>
    <p:sldId id="270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5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83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39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216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401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234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97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419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509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411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474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513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15875-33B8-4004-A63F-06825041AAA5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B0AFC-27D7-41FD-BFB4-170C72DE4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416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36912"/>
            <a:ext cx="9144000" cy="1143000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Arial Black" panose="020B0A04020102020204" pitchFamily="34" charset="0"/>
              </a:rPr>
              <a:t>Year 1, Year 1,</a:t>
            </a:r>
            <a:r>
              <a:rPr lang="en-GB" sz="8800" dirty="0" smtClean="0">
                <a:latin typeface="Arial Black" panose="020B0A04020102020204" pitchFamily="34" charset="0"/>
              </a:rPr>
              <a:t/>
            </a:r>
            <a:br>
              <a:rPr lang="en-GB" sz="8800" dirty="0" smtClean="0">
                <a:latin typeface="Arial Black" panose="020B0A04020102020204" pitchFamily="34" charset="0"/>
              </a:rPr>
            </a:br>
            <a:r>
              <a:rPr lang="en-GB" sz="8800" dirty="0">
                <a:latin typeface="Arial Black" panose="020B0A04020102020204" pitchFamily="34" charset="0"/>
              </a:rPr>
              <a:t/>
            </a:r>
            <a:br>
              <a:rPr lang="en-GB" sz="8800" dirty="0">
                <a:latin typeface="Arial Black" panose="020B0A04020102020204" pitchFamily="34" charset="0"/>
              </a:rPr>
            </a:br>
            <a:r>
              <a:rPr lang="en-GB" sz="8800" dirty="0" smtClean="0">
                <a:latin typeface="Arial Black" panose="020B0A04020102020204" pitchFamily="34" charset="0"/>
              </a:rPr>
              <a:t/>
            </a:r>
            <a:br>
              <a:rPr lang="en-GB" sz="8800" dirty="0" smtClean="0">
                <a:latin typeface="Arial Black" panose="020B0A04020102020204" pitchFamily="34" charset="0"/>
              </a:rPr>
            </a:br>
            <a:r>
              <a:rPr lang="en-GB" sz="7200" dirty="0" smtClean="0">
                <a:latin typeface="Arial Black" panose="020B0A04020102020204" pitchFamily="34" charset="0"/>
              </a:rPr>
              <a:t>What do you see?</a:t>
            </a:r>
            <a:endParaRPr lang="en-GB" sz="7200" dirty="0">
              <a:latin typeface="Arial Black" panose="020B0A040201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734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1"/>
          <a:stretch/>
        </p:blipFill>
        <p:spPr bwMode="auto">
          <a:xfrm>
            <a:off x="467544" y="548680"/>
            <a:ext cx="8251850" cy="5819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Slow Ladybug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Slow Ladybug, Slow Ladybug,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96336" y="548680"/>
            <a:ext cx="1123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Erin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2271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Spiky Hedgehog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Spiky Hedgehog, Spiky Hedgehog,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64" t="34814" r="23172" b="3192"/>
          <a:stretch/>
        </p:blipFill>
        <p:spPr bwMode="auto">
          <a:xfrm>
            <a:off x="794746" y="548680"/>
            <a:ext cx="7562029" cy="5746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215124" y="541604"/>
            <a:ext cx="1123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Fred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5058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107308" cy="5775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Spotty Leopard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Spotty Leopard, Spotty Leopard,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5947638"/>
            <a:ext cx="1123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Ernest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281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Rainbow Giraffe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Rainbow Giraffe, Rainbow Giraffe,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" t="775" r="2350" b="1818"/>
          <a:stretch/>
        </p:blipFill>
        <p:spPr bwMode="auto">
          <a:xfrm>
            <a:off x="2384385" y="400109"/>
            <a:ext cx="4375230" cy="5993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42604" y="400110"/>
            <a:ext cx="1417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Sophia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2697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22145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Magic Unicorn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Magic Unicorn, Magic Unicorn,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595313"/>
            <a:ext cx="8429625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88" y="5893356"/>
            <a:ext cx="1417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by Phoebe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0032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22145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Spotty Giraffe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Spotty Giraffe, Spotty Giraffe,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88118" y="-5527"/>
            <a:ext cx="5813726" cy="69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660233" y="62640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Casey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3376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22145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Hungry Shark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Hungry Shark, Hungry Shark,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67" b="1465"/>
          <a:stretch/>
        </p:blipFill>
        <p:spPr bwMode="auto">
          <a:xfrm rot="16200000">
            <a:off x="1758595" y="-653483"/>
            <a:ext cx="5832648" cy="8119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5357" y="476668"/>
            <a:ext cx="1868411" cy="646331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26258" y="5893356"/>
            <a:ext cx="946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</a:t>
            </a:r>
            <a:r>
              <a:rPr lang="en-GB" dirty="0" err="1" smtClean="0"/>
              <a:t>Eelis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3173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22145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Long Giraffe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Long Giraffe, Long Giraffe,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" t="2273" r="3454"/>
          <a:stretch/>
        </p:blipFill>
        <p:spPr bwMode="auto">
          <a:xfrm>
            <a:off x="2195736" y="435167"/>
            <a:ext cx="5040560" cy="5895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289681" y="435167"/>
            <a:ext cx="946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Ellen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628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22145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Fat Worm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Fat Worm, Fat Worm,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1" y="619833"/>
            <a:ext cx="9128564" cy="5422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884368" y="633112"/>
            <a:ext cx="1162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Samuel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118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9"/>
          <a:stretch/>
        </p:blipFill>
        <p:spPr bwMode="auto">
          <a:xfrm rot="16200000">
            <a:off x="1650729" y="-667781"/>
            <a:ext cx="5778875" cy="8145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2145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Scary Tiger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Scary Tiger, Scary Tiger,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39249" y="515403"/>
            <a:ext cx="1162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Troy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09966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81" y="548681"/>
            <a:ext cx="8030859" cy="5689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2145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Flying Cat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Flying Cat, Flying Cat,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67762"/>
            <a:ext cx="1162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Edith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81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7920880" cy="57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2145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Rainbow Narwhal 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Rainbow Narwhal, Rainbow Narwhal, 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41809" y="546763"/>
            <a:ext cx="1162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</a:t>
            </a:r>
            <a:r>
              <a:rPr lang="en-GB" dirty="0" err="1" smtClean="0"/>
              <a:t>Eleesi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7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22145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</a:t>
            </a:r>
            <a:r>
              <a:rPr lang="en-GB" sz="2000" dirty="0" smtClean="0">
                <a:latin typeface="Comic Sans MS" panose="030F0702030302020204" pitchFamily="66" charset="0"/>
              </a:rPr>
              <a:t>Spotty Horse</a:t>
            </a:r>
            <a:r>
              <a:rPr lang="en-GB" sz="2000" dirty="0" smtClean="0">
                <a:latin typeface="Comic Sans MS" panose="030F0702030302020204" pitchFamily="66" charset="0"/>
              </a:rPr>
              <a:t> </a:t>
            </a:r>
            <a:r>
              <a:rPr lang="en-GB" sz="2000" dirty="0" smtClean="0">
                <a:latin typeface="Comic Sans MS" panose="030F0702030302020204" pitchFamily="66" charset="0"/>
              </a:rPr>
              <a:t>looking 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Spotty Horse, Spotty Horse, </a:t>
            </a:r>
            <a:r>
              <a:rPr lang="en-GB" sz="2000" dirty="0" smtClean="0">
                <a:latin typeface="Comic Sans MS" panose="030F0702030302020204" pitchFamily="66" charset="0"/>
              </a:rPr>
              <a:t>what 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"/>
          <a:stretch/>
        </p:blipFill>
        <p:spPr bwMode="auto">
          <a:xfrm rot="16200000">
            <a:off x="1657561" y="-757080"/>
            <a:ext cx="5876381" cy="8256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461847" y="491642"/>
            <a:ext cx="1162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</a:t>
            </a:r>
            <a:r>
              <a:rPr lang="en-GB" dirty="0" smtClean="0"/>
              <a:t>Ava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88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22145" y="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see a </a:t>
            </a:r>
            <a:r>
              <a:rPr lang="en-GB" sz="2000" dirty="0" smtClean="0">
                <a:latin typeface="Comic Sans MS" panose="030F0702030302020204" pitchFamily="66" charset="0"/>
              </a:rPr>
              <a:t>Naughty Parrot looking </a:t>
            </a:r>
            <a:r>
              <a:rPr lang="en-GB" sz="2000" dirty="0" smtClean="0">
                <a:latin typeface="Comic Sans MS" panose="030F0702030302020204" pitchFamily="66" charset="0"/>
              </a:rPr>
              <a:t>at me!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6393724"/>
            <a:ext cx="7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Naughty Parrot, </a:t>
            </a:r>
            <a:r>
              <a:rPr lang="en-GB" sz="2000" dirty="0" err="1" smtClean="0">
                <a:latin typeface="Comic Sans MS" panose="030F0702030302020204" pitchFamily="66" charset="0"/>
              </a:rPr>
              <a:t>Naughtly</a:t>
            </a:r>
            <a:r>
              <a:rPr lang="en-GB" sz="2000" dirty="0" smtClean="0">
                <a:latin typeface="Comic Sans MS" panose="030F0702030302020204" pitchFamily="66" charset="0"/>
              </a:rPr>
              <a:t> Parrot, what </a:t>
            </a:r>
            <a:r>
              <a:rPr lang="en-GB" sz="2000" dirty="0" smtClean="0">
                <a:latin typeface="Comic Sans MS" panose="030F0702030302020204" pitchFamily="66" charset="0"/>
              </a:rPr>
              <a:t>do you see?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93" r="16774"/>
          <a:stretch/>
        </p:blipFill>
        <p:spPr bwMode="auto">
          <a:xfrm>
            <a:off x="259089" y="468998"/>
            <a:ext cx="8640960" cy="5796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596336" y="548680"/>
            <a:ext cx="1162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by </a:t>
            </a:r>
            <a:r>
              <a:rPr lang="en-GB" dirty="0" smtClean="0"/>
              <a:t>Rae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757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49588"/>
            <a:ext cx="9144000" cy="1143000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Arial Black" panose="020B0A04020102020204" pitchFamily="34" charset="0"/>
              </a:rPr>
              <a:t>I see Year 1 looking at me!</a:t>
            </a:r>
            <a:r>
              <a:rPr lang="en-GB" sz="8800" dirty="0" smtClean="0">
                <a:latin typeface="Arial Black" panose="020B0A04020102020204" pitchFamily="34" charset="0"/>
              </a:rPr>
              <a:t/>
            </a:r>
            <a:br>
              <a:rPr lang="en-GB" sz="8800" dirty="0" smtClean="0">
                <a:latin typeface="Arial Black" panose="020B0A04020102020204" pitchFamily="34" charset="0"/>
              </a:rPr>
            </a:br>
            <a:r>
              <a:rPr lang="en-GB" sz="8800" dirty="0">
                <a:latin typeface="Arial Black" panose="020B0A04020102020204" pitchFamily="34" charset="0"/>
              </a:rPr>
              <a:t/>
            </a:r>
            <a:br>
              <a:rPr lang="en-GB" sz="8800" dirty="0">
                <a:latin typeface="Arial Black" panose="020B0A04020102020204" pitchFamily="34" charset="0"/>
              </a:rPr>
            </a:br>
            <a:r>
              <a:rPr lang="en-GB" sz="8800" dirty="0" smtClean="0">
                <a:latin typeface="Arial Black" panose="020B0A04020102020204" pitchFamily="34" charset="0"/>
              </a:rPr>
              <a:t/>
            </a:r>
            <a:br>
              <a:rPr lang="en-GB" sz="8800" dirty="0" smtClean="0">
                <a:latin typeface="Arial Black" panose="020B0A04020102020204" pitchFamily="34" charset="0"/>
              </a:rPr>
            </a:br>
            <a:endParaRPr lang="en-GB" sz="7200" dirty="0">
              <a:latin typeface="Arial Black" panose="020B0A040201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014" y="3933056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652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19022</TotalTime>
  <Words>322</Words>
  <Application>Microsoft Office PowerPoint</Application>
  <PresentationFormat>On-screen Show (4:3)</PresentationFormat>
  <Paragraphs>44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Year 1, Year 1,   What do you see?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 see Year 1 looking at me!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MrsChild</dc:creator>
  <cp:lastModifiedBy>MrsChild</cp:lastModifiedBy>
  <cp:revision>19</cp:revision>
  <cp:lastPrinted>2020-09-22T14:56:03Z</cp:lastPrinted>
  <dcterms:created xsi:type="dcterms:W3CDTF">2020-09-10T16:30:19Z</dcterms:created>
  <dcterms:modified xsi:type="dcterms:W3CDTF">2020-09-23T21:38:18Z</dcterms:modified>
</cp:coreProperties>
</file>