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64" r:id="rId13"/>
    <p:sldId id="285" r:id="rId14"/>
    <p:sldId id="287" r:id="rId15"/>
    <p:sldId id="288" r:id="rId16"/>
    <p:sldId id="289" r:id="rId17"/>
    <p:sldId id="290" r:id="rId18"/>
    <p:sldId id="291" r:id="rId19"/>
    <p:sldId id="279" r:id="rId20"/>
    <p:sldId id="286" r:id="rId21"/>
    <p:sldId id="269" r:id="rId22"/>
    <p:sldId id="27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s://www.easypeasyandfun.com/easy-origami-for-kid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152128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6 Term 6 Week 4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 smtClean="0"/>
              <a:t>Well done with your continued independent work.</a:t>
            </a:r>
          </a:p>
          <a:p>
            <a:pPr marL="0" indent="0" algn="ctr">
              <a:buNone/>
            </a:pPr>
            <a:r>
              <a:rPr lang="en-GB" dirty="0" smtClean="0"/>
              <a:t>It has been good to hear from you and speak to you and your parents on the phone.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Just a reminder that your secondary school may have transition information and resources on their school websites, so it is well worth having a look on there to learn more about your next school. 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Thank you for your continued support.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549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3600" dirty="0" smtClean="0"/>
              <a:t>English Learning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2484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 smtClean="0"/>
              <a:t>Treasure Hunt!</a:t>
            </a:r>
          </a:p>
          <a:p>
            <a:pPr marL="0" indent="0" algn="ctr">
              <a:buNone/>
            </a:pPr>
            <a:endParaRPr lang="en-GB" sz="2200" dirty="0"/>
          </a:p>
          <a:p>
            <a:pPr marL="0" indent="0" algn="ctr">
              <a:buNone/>
            </a:pPr>
            <a:r>
              <a:rPr lang="en-GB" sz="2200" dirty="0" smtClean="0"/>
              <a:t>Imagine you are a pirate and you have some treasure to bury. You want to leave clues for your shipmates – but don’t want anyone else to discover the bounty.</a:t>
            </a:r>
          </a:p>
          <a:p>
            <a:pPr marL="0" indent="0" algn="ctr">
              <a:buNone/>
            </a:pPr>
            <a:endParaRPr lang="en-GB" sz="2200" dirty="0" smtClean="0"/>
          </a:p>
          <a:p>
            <a:pPr marL="0" indent="0" algn="ctr">
              <a:buNone/>
            </a:pPr>
            <a:r>
              <a:rPr lang="en-GB" sz="2200" dirty="0" smtClean="0"/>
              <a:t>Create a treasure map of an island setting and a set of clues for your shipmates to find the treasure.</a:t>
            </a:r>
          </a:p>
          <a:p>
            <a:pPr marL="0" indent="0" algn="ctr">
              <a:buNone/>
            </a:pPr>
            <a:r>
              <a:rPr lang="en-GB" sz="2200" dirty="0" smtClean="0"/>
              <a:t>You could also set some traps, in case of intruders!</a:t>
            </a: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  <a:p>
            <a:pPr marL="0" indent="0" algn="just">
              <a:buNone/>
            </a:pPr>
            <a:endParaRPr lang="en-GB" sz="2200" dirty="0"/>
          </a:p>
          <a:p>
            <a:pPr marL="0" indent="0" algn="just">
              <a:buNone/>
            </a:pPr>
            <a:endParaRPr lang="en-GB" sz="22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653136"/>
            <a:ext cx="2160240" cy="1923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76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 smtClean="0"/>
              <a:t>Maths Learning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20888"/>
            <a:ext cx="6120680" cy="576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1340768"/>
            <a:ext cx="74888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week we will continue onward with our algebra journey!</a:t>
            </a:r>
          </a:p>
          <a:p>
            <a:r>
              <a:rPr lang="en-GB" dirty="0" smtClean="0"/>
              <a:t>Look out for </a:t>
            </a:r>
            <a:r>
              <a:rPr lang="en-GB" b="1" dirty="0" smtClean="0"/>
              <a:t>Lesson 4</a:t>
            </a:r>
            <a:r>
              <a:rPr lang="en-GB" dirty="0" smtClean="0"/>
              <a:t> on White Rose Hub Home learning – the week you need is shown below.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6120680" cy="2856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51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Task 1: Solve Simple </a:t>
            </a:r>
            <a:r>
              <a:rPr lang="en-GB" sz="3200" dirty="0"/>
              <a:t>O</a:t>
            </a:r>
            <a:r>
              <a:rPr lang="en-GB" sz="3200" dirty="0" smtClean="0"/>
              <a:t>ne Step Equations </a:t>
            </a:r>
            <a:endParaRPr lang="en-GB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4315428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36712"/>
            <a:ext cx="2817490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348" y="3140968"/>
            <a:ext cx="281749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408" y="4725144"/>
            <a:ext cx="2514600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4573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For the next video explaining the work, go to Week 8 – White Rose Hub Home Learning.</a:t>
            </a:r>
            <a:endParaRPr lang="en-GB" sz="32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7056784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51" y="5983543"/>
            <a:ext cx="5985665" cy="360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5517232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Remember to retain balance in your equation (and in The Force!)….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31133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Task 2: Solve Two-Step Equations</a:t>
            </a:r>
            <a:endParaRPr lang="en-GB" sz="28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4353533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894" y="5733256"/>
            <a:ext cx="3096344" cy="1016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08721"/>
            <a:ext cx="2979812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45024"/>
            <a:ext cx="2514600" cy="1947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79276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All Possibilities</a:t>
            </a:r>
            <a:endParaRPr lang="en-GB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56792"/>
            <a:ext cx="6408712" cy="2863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183184"/>
            <a:ext cx="3714750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251520" y="4725144"/>
            <a:ext cx="3312368" cy="1224136"/>
          </a:xfrm>
          <a:prstGeom prst="cloudCallout">
            <a:avLst>
              <a:gd name="adj1" fmla="val 53959"/>
              <a:gd name="adj2" fmla="val 859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Things to consider…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85361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sz="3200" dirty="0" smtClean="0"/>
              <a:t>Task 3: Find Pairs of Values </a:t>
            </a:r>
            <a:endParaRPr lang="en-GB" sz="32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4305901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24744"/>
            <a:ext cx="25431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454" y="3093046"/>
            <a:ext cx="2736304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95661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58275" y="-629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Topic/Science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 smtClean="0"/>
              <a:t>Go to your </a:t>
            </a:r>
            <a:r>
              <a:rPr lang="en-GB" sz="2000" dirty="0" err="1" smtClean="0"/>
              <a:t>Empiribox</a:t>
            </a:r>
            <a:r>
              <a:rPr lang="en-GB" sz="2000" dirty="0" smtClean="0"/>
              <a:t> Home Learning Slides (if you haven't as yet set up an account, remember it is easy and free!)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There are experiments and activities to do associated with this slide…</a:t>
            </a:r>
          </a:p>
          <a:p>
            <a:pPr marL="0" indent="0">
              <a:buNone/>
            </a:pPr>
            <a:r>
              <a:rPr lang="en-GB" sz="2000" dirty="0" smtClean="0"/>
              <a:t>Enjoy!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2348880"/>
            <a:ext cx="7560840" cy="3606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39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Origami is the Japanese art of paper folding.</a:t>
            </a:r>
          </a:p>
          <a:p>
            <a:pPr marL="0" indent="0">
              <a:buNone/>
            </a:pPr>
            <a:r>
              <a:rPr lang="en-GB" dirty="0" smtClean="0"/>
              <a:t>Follow the link below and see what you can make at home.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https://www.easypeasyandfun.com/easy-origami-for-kids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Remember, practice makes perfect!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76672"/>
            <a:ext cx="1753705" cy="1167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73546"/>
            <a:ext cx="1946524" cy="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68133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6212</TotalTime>
  <Words>927</Words>
  <Application>Microsoft Office PowerPoint</Application>
  <PresentationFormat>On-screen Show (4:3)</PresentationFormat>
  <Paragraphs>107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Home Learning </vt:lpstr>
      <vt:lpstr>Message from the class teachers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 English Learning </vt:lpstr>
      <vt:lpstr>Maths Learning</vt:lpstr>
      <vt:lpstr>Task 1: Solve Simple One Step Equations </vt:lpstr>
      <vt:lpstr>For the next video explaining the work, go to Week 8 – White Rose Hub Home Learning.</vt:lpstr>
      <vt:lpstr>Task 2: Solve Two-Step Equations</vt:lpstr>
      <vt:lpstr>Finding All Possibilities</vt:lpstr>
      <vt:lpstr>Task 3: Find Pairs of Values </vt:lpstr>
      <vt:lpstr>PowerPoint Presentation</vt:lpstr>
      <vt:lpstr>Art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80</cp:revision>
  <dcterms:created xsi:type="dcterms:W3CDTF">2020-03-18T10:41:37Z</dcterms:created>
  <dcterms:modified xsi:type="dcterms:W3CDTF">2020-06-21T09:34:11Z</dcterms:modified>
</cp:coreProperties>
</file>