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95" r:id="rId3"/>
    <p:sldId id="264" r:id="rId4"/>
    <p:sldId id="275" r:id="rId5"/>
    <p:sldId id="297" r:id="rId6"/>
    <p:sldId id="286" r:id="rId7"/>
    <p:sldId id="298" r:id="rId8"/>
    <p:sldId id="280" r:id="rId9"/>
    <p:sldId id="262" r:id="rId10"/>
    <p:sldId id="282" r:id="rId11"/>
    <p:sldId id="299" r:id="rId12"/>
    <p:sldId id="256" r:id="rId13"/>
    <p:sldId id="259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8EBD40-EEAB-4700-8507-EE8C1A1E867E}" v="12" dt="2023-07-20T20:20:21.5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yla Gambell" userId="cd20dd6d-4b3f-4ee6-a4aa-9c8cd9d3aef9" providerId="ADAL" clId="{128EBD40-EEAB-4700-8507-EE8C1A1E867E}"/>
    <pc:docChg chg="custSel addSld delSld modSld">
      <pc:chgData name="Leyla Gambell" userId="cd20dd6d-4b3f-4ee6-a4aa-9c8cd9d3aef9" providerId="ADAL" clId="{128EBD40-EEAB-4700-8507-EE8C1A1E867E}" dt="2023-07-20T20:20:21.568" v="131"/>
      <pc:docMkLst>
        <pc:docMk/>
      </pc:docMkLst>
      <pc:sldChg chg="del">
        <pc:chgData name="Leyla Gambell" userId="cd20dd6d-4b3f-4ee6-a4aa-9c8cd9d3aef9" providerId="ADAL" clId="{128EBD40-EEAB-4700-8507-EE8C1A1E867E}" dt="2023-07-20T20:19:59.566" v="128" actId="47"/>
        <pc:sldMkLst>
          <pc:docMk/>
          <pc:sldMk cId="416465094" sldId="266"/>
        </pc:sldMkLst>
      </pc:sldChg>
      <pc:sldChg chg="del">
        <pc:chgData name="Leyla Gambell" userId="cd20dd6d-4b3f-4ee6-a4aa-9c8cd9d3aef9" providerId="ADAL" clId="{128EBD40-EEAB-4700-8507-EE8C1A1E867E}" dt="2023-07-20T20:20:04.211" v="129" actId="47"/>
        <pc:sldMkLst>
          <pc:docMk/>
          <pc:sldMk cId="3145323495" sldId="276"/>
        </pc:sldMkLst>
      </pc:sldChg>
      <pc:sldChg chg="add del">
        <pc:chgData name="Leyla Gambell" userId="cd20dd6d-4b3f-4ee6-a4aa-9c8cd9d3aef9" providerId="ADAL" clId="{128EBD40-EEAB-4700-8507-EE8C1A1E867E}" dt="2023-07-20T20:20:21.568" v="131"/>
        <pc:sldMkLst>
          <pc:docMk/>
          <pc:sldMk cId="2465589282" sldId="282"/>
        </pc:sldMkLst>
      </pc:sldChg>
      <pc:sldChg chg="addSp delSp modSp mod">
        <pc:chgData name="Leyla Gambell" userId="cd20dd6d-4b3f-4ee6-a4aa-9c8cd9d3aef9" providerId="ADAL" clId="{128EBD40-EEAB-4700-8507-EE8C1A1E867E}" dt="2023-07-20T20:19:53.302" v="127" actId="20577"/>
        <pc:sldMkLst>
          <pc:docMk/>
          <pc:sldMk cId="2047349650" sldId="295"/>
        </pc:sldMkLst>
        <pc:spChg chg="mod">
          <ac:chgData name="Leyla Gambell" userId="cd20dd6d-4b3f-4ee6-a4aa-9c8cd9d3aef9" providerId="ADAL" clId="{128EBD40-EEAB-4700-8507-EE8C1A1E867E}" dt="2023-07-20T20:18:14.772" v="39" actId="20577"/>
          <ac:spMkLst>
            <pc:docMk/>
            <pc:sldMk cId="2047349650" sldId="295"/>
            <ac:spMk id="5" creationId="{00000000-0000-0000-0000-000000000000}"/>
          </ac:spMkLst>
        </pc:spChg>
        <pc:spChg chg="add mod">
          <ac:chgData name="Leyla Gambell" userId="cd20dd6d-4b3f-4ee6-a4aa-9c8cd9d3aef9" providerId="ADAL" clId="{128EBD40-EEAB-4700-8507-EE8C1A1E867E}" dt="2023-07-20T20:18:42.286" v="80" actId="1076"/>
          <ac:spMkLst>
            <pc:docMk/>
            <pc:sldMk cId="2047349650" sldId="295"/>
            <ac:spMk id="7" creationId="{E799FCB2-DBA0-1D1D-E579-353607B05771}"/>
          </ac:spMkLst>
        </pc:spChg>
        <pc:spChg chg="mod">
          <ac:chgData name="Leyla Gambell" userId="cd20dd6d-4b3f-4ee6-a4aa-9c8cd9d3aef9" providerId="ADAL" clId="{128EBD40-EEAB-4700-8507-EE8C1A1E867E}" dt="2023-07-20T20:19:11.862" v="101" actId="20577"/>
          <ac:spMkLst>
            <pc:docMk/>
            <pc:sldMk cId="2047349650" sldId="295"/>
            <ac:spMk id="8" creationId="{00000000-0000-0000-0000-000000000000}"/>
          </ac:spMkLst>
        </pc:spChg>
        <pc:spChg chg="mod">
          <ac:chgData name="Leyla Gambell" userId="cd20dd6d-4b3f-4ee6-a4aa-9c8cd9d3aef9" providerId="ADAL" clId="{128EBD40-EEAB-4700-8507-EE8C1A1E867E}" dt="2023-07-20T20:19:30.967" v="107" actId="1076"/>
          <ac:spMkLst>
            <pc:docMk/>
            <pc:sldMk cId="2047349650" sldId="295"/>
            <ac:spMk id="9" creationId="{00000000-0000-0000-0000-000000000000}"/>
          </ac:spMkLst>
        </pc:spChg>
        <pc:spChg chg="add mod">
          <ac:chgData name="Leyla Gambell" userId="cd20dd6d-4b3f-4ee6-a4aa-9c8cd9d3aef9" providerId="ADAL" clId="{128EBD40-EEAB-4700-8507-EE8C1A1E867E}" dt="2023-07-20T20:19:53.302" v="127" actId="20577"/>
          <ac:spMkLst>
            <pc:docMk/>
            <pc:sldMk cId="2047349650" sldId="295"/>
            <ac:spMk id="13" creationId="{9F3F9376-C245-DECC-1C8F-A054B8DD2B8D}"/>
          </ac:spMkLst>
        </pc:spChg>
        <pc:picChg chg="add mod">
          <ac:chgData name="Leyla Gambell" userId="cd20dd6d-4b3f-4ee6-a4aa-9c8cd9d3aef9" providerId="ADAL" clId="{128EBD40-EEAB-4700-8507-EE8C1A1E867E}" dt="2023-07-20T20:18:07.259" v="28" actId="14100"/>
          <ac:picMkLst>
            <pc:docMk/>
            <pc:sldMk cId="2047349650" sldId="295"/>
            <ac:picMk id="2" creationId="{DB9595B6-9332-2110-960B-10CE911EAD3A}"/>
          </ac:picMkLst>
        </pc:picChg>
        <pc:picChg chg="del">
          <ac:chgData name="Leyla Gambell" userId="cd20dd6d-4b3f-4ee6-a4aa-9c8cd9d3aef9" providerId="ADAL" clId="{128EBD40-EEAB-4700-8507-EE8C1A1E867E}" dt="2023-07-20T20:17:41.433" v="1" actId="478"/>
          <ac:picMkLst>
            <pc:docMk/>
            <pc:sldMk cId="2047349650" sldId="295"/>
            <ac:picMk id="3" creationId="{555FFBB3-823D-4136-7321-09618DB7B914}"/>
          </ac:picMkLst>
        </pc:picChg>
        <pc:picChg chg="add mod">
          <ac:chgData name="Leyla Gambell" userId="cd20dd6d-4b3f-4ee6-a4aa-9c8cd9d3aef9" providerId="ADAL" clId="{128EBD40-EEAB-4700-8507-EE8C1A1E867E}" dt="2023-07-20T20:18:26.515" v="42" actId="1076"/>
          <ac:picMkLst>
            <pc:docMk/>
            <pc:sldMk cId="2047349650" sldId="295"/>
            <ac:picMk id="4" creationId="{85D3EDFE-0CED-B53D-A368-0B4F8CD67C5C}"/>
          </ac:picMkLst>
        </pc:picChg>
        <pc:picChg chg="del">
          <ac:chgData name="Leyla Gambell" userId="cd20dd6d-4b3f-4ee6-a4aa-9c8cd9d3aef9" providerId="ADAL" clId="{128EBD40-EEAB-4700-8507-EE8C1A1E867E}" dt="2023-07-20T20:17:39.703" v="0" actId="478"/>
          <ac:picMkLst>
            <pc:docMk/>
            <pc:sldMk cId="2047349650" sldId="295"/>
            <ac:picMk id="6" creationId="{9FB978E9-80C1-D520-A3EE-63393B5842CE}"/>
          </ac:picMkLst>
        </pc:picChg>
        <pc:picChg chg="add mod">
          <ac:chgData name="Leyla Gambell" userId="cd20dd6d-4b3f-4ee6-a4aa-9c8cd9d3aef9" providerId="ADAL" clId="{128EBD40-EEAB-4700-8507-EE8C1A1E867E}" dt="2023-07-20T20:19:00.955" v="87" actId="14100"/>
          <ac:picMkLst>
            <pc:docMk/>
            <pc:sldMk cId="2047349650" sldId="295"/>
            <ac:picMk id="10" creationId="{F8CDA9B0-7057-CC5B-38C9-69C26B5899E0}"/>
          </ac:picMkLst>
        </pc:picChg>
        <pc:picChg chg="add del mod">
          <ac:chgData name="Leyla Gambell" userId="cd20dd6d-4b3f-4ee6-a4aa-9c8cd9d3aef9" providerId="ADAL" clId="{128EBD40-EEAB-4700-8507-EE8C1A1E867E}" dt="2023-07-20T20:19:26.637" v="105" actId="478"/>
          <ac:picMkLst>
            <pc:docMk/>
            <pc:sldMk cId="2047349650" sldId="295"/>
            <ac:picMk id="11" creationId="{6E185257-8125-2128-85F3-DA45B87EBFB0}"/>
          </ac:picMkLst>
        </pc:picChg>
        <pc:picChg chg="add mod">
          <ac:chgData name="Leyla Gambell" userId="cd20dd6d-4b3f-4ee6-a4aa-9c8cd9d3aef9" providerId="ADAL" clId="{128EBD40-EEAB-4700-8507-EE8C1A1E867E}" dt="2023-07-20T20:19:34.469" v="109" actId="14100"/>
          <ac:picMkLst>
            <pc:docMk/>
            <pc:sldMk cId="2047349650" sldId="295"/>
            <ac:picMk id="12" creationId="{22FA2AC3-E76B-36CD-C820-71537D82802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4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276655" y="2689792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Gambell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6 Teacher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Mondays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55705" y="5650215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6 Teacher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Wed - Fri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65652" y="3086856"/>
            <a:ext cx="2564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Year 6 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Team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Term 1</a:t>
            </a:r>
          </a:p>
        </p:txBody>
      </p:sp>
      <p:pic>
        <p:nvPicPr>
          <p:cNvPr id="2" name="Picture 1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DB9595B6-9332-2110-960B-10CE911EAD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337273" y="131667"/>
            <a:ext cx="1724472" cy="2361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F:\SENCO\staff photos\IMG_0539.JPG">
            <a:extLst>
              <a:ext uri="{FF2B5EF4-FFF2-40B4-BE49-F238E27FC236}">
                <a16:creationId xmlns:a16="http://schemas.microsoft.com/office/drawing/2014/main" id="{85D3EDFE-0CED-B53D-A368-0B4F8CD67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0068" y="4364548"/>
            <a:ext cx="2299808" cy="17248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99FCB2-DBA0-1D1D-E579-353607B05771}"/>
              </a:ext>
            </a:extLst>
          </p:cNvPr>
          <p:cNvSpPr txBox="1"/>
          <p:nvPr/>
        </p:nvSpPr>
        <p:spPr>
          <a:xfrm>
            <a:off x="2184896" y="5373216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6 Teacher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Tuesday morning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Science</a:t>
            </a:r>
          </a:p>
        </p:txBody>
      </p:sp>
      <p:pic>
        <p:nvPicPr>
          <p:cNvPr id="10" name="Picture 2" descr="F:\SENCO\staff photos\adam.JPG">
            <a:extLst>
              <a:ext uri="{FF2B5EF4-FFF2-40B4-BE49-F238E27FC236}">
                <a16:creationId xmlns:a16="http://schemas.microsoft.com/office/drawing/2014/main" id="{F8CDA9B0-7057-CC5B-38C9-69C26B589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580" y="3086856"/>
            <a:ext cx="1814828" cy="24197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FA2AC3-E76B-36CD-C820-71537D828028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4274987" y="346600"/>
            <a:ext cx="2025205" cy="23431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F3F9376-C245-DECC-1C8F-A054B8DD2B8D}"/>
              </a:ext>
            </a:extLst>
          </p:cNvPr>
          <p:cNvSpPr txBox="1"/>
          <p:nvPr/>
        </p:nvSpPr>
        <p:spPr>
          <a:xfrm>
            <a:off x="5860830" y="63714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Vestergaard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6 TA</a:t>
            </a:r>
          </a:p>
        </p:txBody>
      </p:sp>
    </p:spTree>
    <p:extLst>
      <p:ext uri="{BB962C8B-B14F-4D97-AF65-F5344CB8AC3E}">
        <p14:creationId xmlns:p14="http://schemas.microsoft.com/office/powerpoint/2010/main" val="2047349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7864" y="544522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This is the Year 6 Classroom.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will go in this door.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F:\SENCO\staff photos\IMG_0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586" y="548680"/>
            <a:ext cx="6272875" cy="470465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749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4581128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are the toilets for Year 5 and 6 children.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They are in between the two classes.</a:t>
            </a:r>
          </a:p>
        </p:txBody>
      </p:sp>
      <p:pic>
        <p:nvPicPr>
          <p:cNvPr id="7170" name="Picture 2" descr="F:\SENCO\staff photos\IMG_07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4960640" cy="37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0745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Junior Playground!</a:t>
            </a:r>
          </a:p>
        </p:txBody>
      </p:sp>
      <p:pic>
        <p:nvPicPr>
          <p:cNvPr id="9218" name="Picture 2" descr="F:\SENCO\staff photos\IMG_07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56" y="548680"/>
            <a:ext cx="5675272" cy="42564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808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429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go at </a:t>
            </a:r>
            <a:r>
              <a:rPr lang="en-GB" sz="2800" b="1" dirty="0" err="1">
                <a:latin typeface="Comic Sans MS" panose="030F0702030302020204" pitchFamily="66" charset="0"/>
              </a:rPr>
              <a:t>breaktime</a:t>
            </a:r>
            <a:r>
              <a:rPr lang="en-GB" sz="2800" b="1" dirty="0">
                <a:latin typeface="Comic Sans MS" panose="030F0702030302020204" pitchFamily="66" charset="0"/>
              </a:rPr>
              <a:t> and lunchtimes when it’s not too wet.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399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303961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676200" y="2132856"/>
            <a:ext cx="1656184" cy="230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42156" y="4667309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928372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589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6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1766</TotalTime>
  <Words>366</Words>
  <Application>Microsoft Office PowerPoint</Application>
  <PresentationFormat>On-screen Show (4:3)</PresentationFormat>
  <Paragraphs>70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28</cp:revision>
  <dcterms:created xsi:type="dcterms:W3CDTF">2020-07-08T18:38:11Z</dcterms:created>
  <dcterms:modified xsi:type="dcterms:W3CDTF">2023-07-20T20:20:27Z</dcterms:modified>
</cp:coreProperties>
</file>