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71" r:id="rId13"/>
    <p:sldId id="264" r:id="rId14"/>
    <p:sldId id="283" r:id="rId15"/>
    <p:sldId id="284" r:id="rId16"/>
    <p:sldId id="279" r:id="rId17"/>
    <p:sldId id="285" r:id="rId18"/>
    <p:sldId id="269" r:id="rId19"/>
    <p:sldId id="27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vwwxnb/articles/zcyv4qt" TargetMode="External"/><Relationship Id="rId2" Type="http://schemas.openxmlformats.org/officeDocument/2006/relationships/hyperlink" Target="https://www.bbc.co.uk/bitesize/topics/zvwwxnb/articles/zx9ydx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home.empiribox.com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6 Term 5 Week 4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Thank you for continuing to work so hard independently. You are showing maturing and definitely being excellent role models</a:t>
            </a:r>
            <a:r>
              <a:rPr lang="en-GB" dirty="0"/>
              <a:t>!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Don’t worry if you find some activities more challenging than others, allow yourself time to think over your learning and maybe come back to it after some reflection time. </a:t>
            </a:r>
          </a:p>
          <a:p>
            <a:pPr marL="0" indent="0">
              <a:buNone/>
            </a:pPr>
            <a:r>
              <a:rPr lang="en-GB" dirty="0" smtClean="0"/>
              <a:t>Do make use of the internet resources as well as keeping busy by doing physical activities and spending time with family.</a:t>
            </a:r>
          </a:p>
          <a:p>
            <a:pPr marL="0" indent="0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92696"/>
            <a:ext cx="8682168" cy="5486400"/>
          </a:xfrm>
        </p:spPr>
        <p:txBody>
          <a:bodyPr>
            <a:normAutofit fontScale="70000" lnSpcReduction="20000"/>
          </a:bodyPr>
          <a:lstStyle/>
          <a:p>
            <a:pPr marL="82296" indent="0" algn="ctr">
              <a:buNone/>
            </a:pPr>
            <a:r>
              <a:rPr lang="en-GB" u="sng" dirty="0" smtClean="0"/>
              <a:t>Apostrophes for Possession</a:t>
            </a:r>
          </a:p>
          <a:p>
            <a:pPr marL="82296" indent="0" algn="ctr">
              <a:buNone/>
            </a:pPr>
            <a:r>
              <a:rPr lang="en-GB" dirty="0" smtClean="0"/>
              <a:t>Use the link below to revise your understanding </a:t>
            </a:r>
            <a:r>
              <a:rPr lang="en-GB" dirty="0"/>
              <a:t>of apostrophes: </a:t>
            </a:r>
            <a:r>
              <a:rPr lang="en-GB" sz="1800" dirty="0">
                <a:hlinkClick r:id="rId2"/>
              </a:rPr>
              <a:t>https://</a:t>
            </a:r>
            <a:r>
              <a:rPr lang="en-GB" sz="1800" dirty="0" smtClean="0">
                <a:hlinkClick r:id="rId2"/>
              </a:rPr>
              <a:t>www.bbc.co.uk/bitesize/topics/zvwwxnb/articles/zx9ydxs</a:t>
            </a:r>
            <a:endParaRPr lang="en-GB" sz="1800" dirty="0" smtClean="0"/>
          </a:p>
          <a:p>
            <a:pPr marL="82296" indent="0" algn="ctr">
              <a:buNone/>
            </a:pPr>
            <a:r>
              <a:rPr lang="en-GB" dirty="0" smtClean="0"/>
              <a:t>After watching the video, try the exercises on the webpage and quiz.</a:t>
            </a:r>
          </a:p>
          <a:p>
            <a:pPr marL="82296" indent="0" algn="ctr">
              <a:buNone/>
            </a:pPr>
            <a:endParaRPr lang="en-GB" dirty="0" smtClean="0"/>
          </a:p>
          <a:p>
            <a:pPr marL="82296" indent="0" algn="ctr">
              <a:buNone/>
            </a:pPr>
            <a:r>
              <a:rPr lang="en-GB" u="sng" dirty="0" smtClean="0"/>
              <a:t>Apostrophes for Contraction</a:t>
            </a:r>
          </a:p>
          <a:p>
            <a:pPr marL="82296" indent="0" algn="ctr">
              <a:buNone/>
            </a:pPr>
            <a:r>
              <a:rPr lang="en-GB" dirty="0" smtClean="0"/>
              <a:t>Now do the same for apostrophes for contraction using this link:</a:t>
            </a:r>
          </a:p>
          <a:p>
            <a:pPr marL="82296" indent="0" algn="ctr">
              <a:buNone/>
            </a:pPr>
            <a:r>
              <a:rPr lang="en-GB" sz="1800" dirty="0">
                <a:hlinkClick r:id="rId3"/>
              </a:rPr>
              <a:t>https://</a:t>
            </a:r>
            <a:r>
              <a:rPr lang="en-GB" sz="1800" dirty="0" smtClean="0">
                <a:hlinkClick r:id="rId3"/>
              </a:rPr>
              <a:t>www.bbc.co.uk/bitesize/topics/zvwwxnb/articles/zcyv4qt</a:t>
            </a:r>
            <a:endParaRPr lang="en-GB" sz="1800" dirty="0" smtClean="0"/>
          </a:p>
          <a:p>
            <a:pPr marL="82296" indent="0" algn="ctr">
              <a:buNone/>
            </a:pPr>
            <a:endParaRPr lang="en-GB" sz="1800" dirty="0"/>
          </a:p>
          <a:p>
            <a:pPr marL="82296" indent="0" algn="ctr">
              <a:buNone/>
            </a:pPr>
            <a:r>
              <a:rPr lang="en-GB" sz="3100" u="sng" dirty="0" smtClean="0"/>
              <a:t>Independent Work</a:t>
            </a:r>
          </a:p>
          <a:p>
            <a:pPr marL="82296" indent="0" algn="ctr">
              <a:buNone/>
            </a:pPr>
            <a:r>
              <a:rPr lang="en-GB" sz="3100" dirty="0" smtClean="0"/>
              <a:t>Try writing a paragraph or two about something that interests you using what you know about apostrophes for possession and contraction.</a:t>
            </a:r>
          </a:p>
          <a:p>
            <a:pPr marL="82296" indent="0" algn="ctr">
              <a:buNone/>
            </a:pPr>
            <a:endParaRPr lang="en-GB" dirty="0" smtClean="0"/>
          </a:p>
          <a:p>
            <a:pPr marL="82296" indent="0" algn="ctr">
              <a:buNone/>
            </a:pPr>
            <a:r>
              <a:rPr lang="en-GB" u="sng" dirty="0" smtClean="0"/>
              <a:t>Spellings</a:t>
            </a:r>
          </a:p>
          <a:p>
            <a:pPr marL="82296" indent="0" algn="ctr">
              <a:buNone/>
            </a:pPr>
            <a:r>
              <a:rPr lang="en-GB" dirty="0" smtClean="0"/>
              <a:t>Keep learning 5 a week. Can you write these in context by writing five sentences that include these words?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English Learning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843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 smtClean="0"/>
              <a:t>Maths Learning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 smtClean="0"/>
              <a:t>White Rose Hub Week 2 (scroll to the bottom of the page if you have trouble finding it).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 smtClean="0"/>
          </a:p>
          <a:p>
            <a:pPr marL="0" indent="0">
              <a:buNone/>
            </a:pPr>
            <a:r>
              <a:rPr lang="en-GB" sz="2000" dirty="0" smtClean="0"/>
              <a:t>Additionally keep using your CPG Year 6 resources, My Maths and TT </a:t>
            </a:r>
            <a:r>
              <a:rPr lang="en-GB" sz="2000" dirty="0" err="1" smtClean="0"/>
              <a:t>Rockstars</a:t>
            </a:r>
            <a:r>
              <a:rPr lang="en-GB" sz="2000" dirty="0" smtClean="0"/>
              <a:t> to rehearse your times tables recall.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68760"/>
            <a:ext cx="4032448" cy="338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Religious Education</a:t>
            </a:r>
            <a:br>
              <a:rPr lang="en-GB" dirty="0" smtClean="0"/>
            </a:br>
            <a:r>
              <a:rPr lang="en-GB" sz="2200" dirty="0"/>
              <a:t>Foundations for Living: The Wise and Foolish Builders, Matthew 7:24–27.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05064"/>
            <a:ext cx="2932160" cy="22266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5536" y="1582341"/>
            <a:ext cx="82809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Jesus spoke to the people:</a:t>
            </a:r>
          </a:p>
          <a:p>
            <a:r>
              <a:rPr lang="en-GB" dirty="0" smtClean="0"/>
              <a:t>“So </a:t>
            </a:r>
            <a:r>
              <a:rPr lang="en-GB" dirty="0"/>
              <a:t>then, anyone who hears these words of mine and obeys them is like a wise man who built his house on rock. </a:t>
            </a:r>
            <a:r>
              <a:rPr lang="en-GB" dirty="0" smtClean="0"/>
              <a:t>The </a:t>
            </a:r>
            <a:r>
              <a:rPr lang="en-GB" dirty="0"/>
              <a:t>rain poured down, the rivers flooded over, and the wind blew hard against that house. But it did not fall, because it was built on rock.</a:t>
            </a:r>
          </a:p>
          <a:p>
            <a:endParaRPr lang="en-GB" dirty="0"/>
          </a:p>
          <a:p>
            <a:r>
              <a:rPr lang="en-GB" dirty="0" smtClean="0"/>
              <a:t>“But </a:t>
            </a:r>
            <a:r>
              <a:rPr lang="en-GB" dirty="0"/>
              <a:t>anyone who hears these words of mine and does not obey them is like a foolish man who built his house on sand.  </a:t>
            </a:r>
            <a:r>
              <a:rPr lang="en-GB" dirty="0" smtClean="0"/>
              <a:t>The </a:t>
            </a:r>
            <a:r>
              <a:rPr lang="en-GB" dirty="0"/>
              <a:t>rain poured down, the rivers flooded over, the wind blew hard against that house, and it fell. And what a terrible fall that was!”</a:t>
            </a:r>
          </a:p>
        </p:txBody>
      </p:sp>
      <p:sp>
        <p:nvSpPr>
          <p:cNvPr id="6" name="Cloud Callout 5"/>
          <p:cNvSpPr/>
          <p:nvPr/>
        </p:nvSpPr>
        <p:spPr>
          <a:xfrm>
            <a:off x="4382864" y="3870366"/>
            <a:ext cx="4320480" cy="2431599"/>
          </a:xfrm>
          <a:prstGeom prst="cloudCallout">
            <a:avLst>
              <a:gd name="adj1" fmla="val -43998"/>
              <a:gd name="adj2" fmla="val 67674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R</a:t>
            </a:r>
            <a:r>
              <a:rPr lang="en-GB" sz="1400" dirty="0" smtClean="0"/>
              <a:t>eflect </a:t>
            </a:r>
            <a:r>
              <a:rPr lang="en-GB" sz="1400" dirty="0"/>
              <a:t>on the Parable of the Two</a:t>
            </a:r>
          </a:p>
          <a:p>
            <a:pPr algn="ctr"/>
            <a:r>
              <a:rPr lang="en-GB" sz="1400" dirty="0"/>
              <a:t>House Builders and consider what makes for strong</a:t>
            </a:r>
          </a:p>
          <a:p>
            <a:pPr algn="ctr"/>
            <a:r>
              <a:rPr lang="en-GB" sz="1400" dirty="0"/>
              <a:t>foundations in life. </a:t>
            </a:r>
            <a:r>
              <a:rPr lang="en-GB" sz="1400" dirty="0" smtClean="0"/>
              <a:t>Using the next slide consider</a:t>
            </a:r>
            <a:endParaRPr lang="en-GB" sz="1400" dirty="0"/>
          </a:p>
          <a:p>
            <a:pPr algn="ctr"/>
            <a:r>
              <a:rPr lang="en-GB" sz="1400" dirty="0"/>
              <a:t>what Christians do to build good foundations for living</a:t>
            </a:r>
            <a:r>
              <a:rPr lang="en-GB" sz="1400" dirty="0" smtClean="0"/>
              <a:t>.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07966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18840"/>
            <a:ext cx="5038202" cy="6214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1520" y="2209031"/>
            <a:ext cx="3600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Consider what </a:t>
            </a:r>
            <a:r>
              <a:rPr lang="en-GB" dirty="0"/>
              <a:t>Christians do to </a:t>
            </a:r>
            <a:endParaRPr lang="en-GB" dirty="0" smtClean="0"/>
          </a:p>
          <a:p>
            <a:r>
              <a:rPr lang="en-GB" dirty="0" smtClean="0"/>
              <a:t>build </a:t>
            </a:r>
            <a:r>
              <a:rPr lang="en-GB" dirty="0"/>
              <a:t>good foundations for living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/>
              <a:t>What activities of the local </a:t>
            </a:r>
            <a:endParaRPr lang="en-GB" dirty="0" smtClean="0"/>
          </a:p>
          <a:p>
            <a:r>
              <a:rPr lang="en-GB" dirty="0" smtClean="0"/>
              <a:t>Christian </a:t>
            </a:r>
            <a:r>
              <a:rPr lang="en-GB" dirty="0"/>
              <a:t>community help</a:t>
            </a:r>
          </a:p>
          <a:p>
            <a:r>
              <a:rPr lang="en-GB" dirty="0"/>
              <a:t>people to secure the foundations </a:t>
            </a:r>
            <a:endParaRPr lang="en-GB" dirty="0" smtClean="0"/>
          </a:p>
          <a:p>
            <a:r>
              <a:rPr lang="en-GB" dirty="0" smtClean="0"/>
              <a:t>of </a:t>
            </a:r>
            <a:r>
              <a:rPr lang="en-GB" dirty="0"/>
              <a:t>their lives?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Where else </a:t>
            </a:r>
            <a:r>
              <a:rPr lang="en-GB" dirty="0"/>
              <a:t>do people get </a:t>
            </a:r>
            <a:endParaRPr lang="en-GB" dirty="0" smtClean="0"/>
          </a:p>
          <a:p>
            <a:r>
              <a:rPr lang="en-GB" dirty="0" smtClean="0"/>
              <a:t>foundations </a:t>
            </a:r>
            <a:r>
              <a:rPr lang="en-GB" dirty="0"/>
              <a:t>for life (for example, in</a:t>
            </a:r>
          </a:p>
          <a:p>
            <a:r>
              <a:rPr lang="en-GB" dirty="0"/>
              <a:t>Islam, from the Five Pillars)? 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How </a:t>
            </a:r>
            <a:r>
              <a:rPr lang="en-GB" dirty="0"/>
              <a:t>do these compare </a:t>
            </a:r>
            <a:r>
              <a:rPr lang="en-GB" dirty="0" smtClean="0"/>
              <a:t>with </a:t>
            </a:r>
          </a:p>
          <a:p>
            <a:r>
              <a:rPr lang="en-GB" dirty="0" smtClean="0"/>
              <a:t>Christian foundations?</a:t>
            </a:r>
          </a:p>
          <a:p>
            <a:endParaRPr lang="en-GB" dirty="0"/>
          </a:p>
          <a:p>
            <a:r>
              <a:rPr lang="en-GB" dirty="0" smtClean="0"/>
              <a:t>What foundations do you live by?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66362"/>
            <a:ext cx="1544960" cy="1544960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6663454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Topic/Science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080014"/>
            <a:ext cx="8229600" cy="5046149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 smtClean="0"/>
              <a:t>Using Chrome go to </a:t>
            </a:r>
            <a:r>
              <a:rPr lang="en-GB" sz="2000" dirty="0" err="1" smtClean="0"/>
              <a:t>Empiribox</a:t>
            </a:r>
            <a:r>
              <a:rPr lang="en-GB" sz="2000" dirty="0" smtClean="0"/>
              <a:t> home learning -  </a:t>
            </a:r>
            <a:r>
              <a:rPr lang="en-GB" sz="2000" dirty="0" smtClean="0">
                <a:hlinkClick r:id="rId2"/>
              </a:rPr>
              <a:t>home.empiribox.com</a:t>
            </a:r>
            <a:r>
              <a:rPr lang="en-GB" sz="2000" dirty="0" smtClean="0"/>
              <a:t>.   </a:t>
            </a:r>
          </a:p>
          <a:p>
            <a:pPr marL="0" indent="0">
              <a:buNone/>
            </a:pPr>
            <a:r>
              <a:rPr lang="en-GB" sz="2000" dirty="0" smtClean="0"/>
              <a:t>Register for free using your own email and create a password.  Using the correct school name (</a:t>
            </a:r>
            <a:r>
              <a:rPr lang="en-GB" sz="2000" dirty="0" err="1" smtClean="0"/>
              <a:t>Bapchild</a:t>
            </a:r>
            <a:r>
              <a:rPr lang="en-GB" sz="2000" dirty="0" smtClean="0"/>
              <a:t>) and postcode (ME9 9NL) will get you access to all of the free home learning resources that include experiments that you can do at home.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12976"/>
            <a:ext cx="5180033" cy="2961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Evolution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This is the first video and activities that you will be doing: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96952"/>
            <a:ext cx="5400600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44035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 smtClean="0"/>
              <a:t>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It is important to keep your children active. If it is safe to do so, ensure they have some time outside throughout the day. Please visit </a:t>
            </a:r>
            <a:r>
              <a:rPr lang="en-GB" sz="2800" b="1" dirty="0" smtClean="0"/>
              <a:t>Joe Wicks</a:t>
            </a:r>
            <a:r>
              <a:rPr lang="en-GB" sz="2800" dirty="0" smtClean="0"/>
              <a:t> YouTube channel (</a:t>
            </a:r>
            <a:r>
              <a:rPr lang="en-GB" sz="2800" dirty="0" smtClean="0">
                <a:hlinkClick r:id="rId2"/>
              </a:rPr>
              <a:t>https://www.youtube.com/channel/UCAxW1XT0iEJo0TYlRfn6rYQ</a:t>
            </a:r>
            <a:r>
              <a:rPr lang="en-GB" sz="2800" dirty="0" smtClean="0"/>
              <a:t>), which has lots of exercise videos for children. He will also be hosting a live P.E. lessons Monday to Friday at 9:00am.</a:t>
            </a:r>
            <a:endParaRPr lang="en-GB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5973</TotalTime>
  <Words>1136</Words>
  <Application>Microsoft Office PowerPoint</Application>
  <PresentationFormat>On-screen Show (4:3)</PresentationFormat>
  <Paragraphs>112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Home Learning </vt:lpstr>
      <vt:lpstr>Message from the class teachers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PowerPoint Presentation</vt:lpstr>
      <vt:lpstr>Maths Learning</vt:lpstr>
      <vt:lpstr>Religious Education Foundations for Living: The Wise and Foolish Builders, Matthew 7:24–27.</vt:lpstr>
      <vt:lpstr>PowerPoint Presentation</vt:lpstr>
      <vt:lpstr>PowerPoint Presentation</vt:lpstr>
      <vt:lpstr>Evolution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48</cp:revision>
  <dcterms:created xsi:type="dcterms:W3CDTF">2020-03-18T10:41:37Z</dcterms:created>
  <dcterms:modified xsi:type="dcterms:W3CDTF">2020-05-03T21:34:41Z</dcterms:modified>
</cp:coreProperties>
</file>