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303"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23/05/2020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23/05/2020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anime.stackexchange.com/questions/5319/is-blue-exorcist-really-based-on-a-slush-puppy" TargetMode="External"/><Relationship Id="rId7" Type="http://schemas.openxmlformats.org/officeDocument/2006/relationships/hyperlink" Target="https://titli15081977.blogspot.com/" TargetMode="Externa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hyperlink" Target="http://www.twopeasandtheirpod.com/easy-mini-pumpkin-cinnamon-rolls/" TargetMode="Externa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Half –Term </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16632"/>
            <a:ext cx="4480506" cy="1584176"/>
          </a:xfrm>
        </p:spPr>
        <p:txBody>
          <a:bodyPr anchor="b">
            <a:normAutofit/>
          </a:bodyPr>
          <a:lstStyle/>
          <a:p>
            <a:pPr>
              <a:lnSpc>
                <a:spcPct val="90000"/>
              </a:lnSpc>
            </a:pPr>
            <a:r>
              <a:rPr lang="en-GB" sz="3500" dirty="0"/>
              <a:t>Message from Mrs Coffey, Mrs Daly and Mrs Long</a:t>
            </a:r>
          </a:p>
        </p:txBody>
      </p:sp>
      <p:pic>
        <p:nvPicPr>
          <p:cNvPr id="12" name="Picture 11" descr="A picture containing cup, table, sitting, food&#10;&#10;Description automatically generated">
            <a:extLst>
              <a:ext uri="{FF2B5EF4-FFF2-40B4-BE49-F238E27FC236}">
                <a16:creationId xmlns:a16="http://schemas.microsoft.com/office/drawing/2014/main" xmlns="" id="{DBA1B761-BF4C-4C4D-9DE1-5EA0438AA33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t="12693" r="-6" b="20203"/>
          <a:stretch/>
        </p:blipFill>
        <p:spPr>
          <a:xfrm>
            <a:off x="5739885" y="199382"/>
            <a:ext cx="3131840" cy="2075188"/>
          </a:xfrm>
          <a:prstGeom prst="rect">
            <a:avLst/>
          </a:prstGeom>
        </p:spPr>
      </p:pic>
      <p:sp>
        <p:nvSpPr>
          <p:cNvPr id="3" name="Content Placeholder 2"/>
          <p:cNvSpPr>
            <a:spLocks noGrp="1"/>
          </p:cNvSpPr>
          <p:nvPr>
            <p:ph idx="1"/>
          </p:nvPr>
        </p:nvSpPr>
        <p:spPr>
          <a:xfrm>
            <a:off x="459486" y="1700808"/>
            <a:ext cx="4704588" cy="5040560"/>
          </a:xfrm>
        </p:spPr>
        <p:txBody>
          <a:bodyPr>
            <a:noAutofit/>
          </a:bodyPr>
          <a:lstStyle/>
          <a:p>
            <a:pPr marL="0" indent="0">
              <a:lnSpc>
                <a:spcPct val="90000"/>
              </a:lnSpc>
              <a:buNone/>
            </a:pPr>
            <a:r>
              <a:rPr lang="en-GB" sz="1400" dirty="0"/>
              <a:t>Hi Everyone,</a:t>
            </a:r>
          </a:p>
          <a:p>
            <a:pPr marL="0" indent="0">
              <a:lnSpc>
                <a:spcPct val="90000"/>
              </a:lnSpc>
              <a:buNone/>
            </a:pPr>
            <a:endParaRPr lang="en-GB" sz="1400" dirty="0"/>
          </a:p>
          <a:p>
            <a:pPr marL="0" indent="0">
              <a:lnSpc>
                <a:spcPct val="90000"/>
              </a:lnSpc>
              <a:buNone/>
            </a:pPr>
            <a:r>
              <a:rPr lang="en-GB" sz="1400" dirty="0"/>
              <a:t>I hope you had fun last week enjoying the sunshine and thinking about people who help us and how we can make each other smile.</a:t>
            </a:r>
          </a:p>
          <a:p>
            <a:pPr marL="0" indent="0">
              <a:lnSpc>
                <a:spcPct val="90000"/>
              </a:lnSpc>
              <a:buNone/>
            </a:pPr>
            <a:endParaRPr lang="en-GB" sz="1400" dirty="0"/>
          </a:p>
          <a:p>
            <a:pPr marL="0" indent="0">
              <a:lnSpc>
                <a:spcPct val="90000"/>
              </a:lnSpc>
              <a:buNone/>
            </a:pPr>
            <a:r>
              <a:rPr lang="en-GB" sz="1400" dirty="0"/>
              <a:t>Last week Mrs Coffey, Mrs Daly and Mrs Long got to see each other at school  (while socially distancing of course) and started to talk about what we have learnt during our time in lock down. </a:t>
            </a:r>
          </a:p>
          <a:p>
            <a:pPr marL="0" indent="0">
              <a:lnSpc>
                <a:spcPct val="90000"/>
              </a:lnSpc>
              <a:buNone/>
            </a:pPr>
            <a:endParaRPr lang="en-GB" sz="1400" dirty="0"/>
          </a:p>
          <a:p>
            <a:pPr marL="0" indent="0">
              <a:lnSpc>
                <a:spcPct val="90000"/>
              </a:lnSpc>
              <a:buNone/>
            </a:pPr>
            <a:r>
              <a:rPr lang="en-GB" sz="1400" dirty="0"/>
              <a:t>Mrs Daly told us she had learnt how to make super duper slushies with her new slushy machine.  Mrs Long told us how she had learnt the song to remember the order of the colours of the rainbow and I told them how I have learnt to make a cinnamon rolls (my favourites) with just  4 ingredients! So our task for you is can you share with us via Tapestry your favourite piece of knowledge or understanding that you have made this term during lock down with either a photo, drawing, painting or video.</a:t>
            </a:r>
          </a:p>
          <a:p>
            <a:pPr marL="0" indent="0">
              <a:lnSpc>
                <a:spcPct val="90000"/>
              </a:lnSpc>
              <a:buNone/>
            </a:pPr>
            <a:endParaRPr lang="en-GB" sz="1400" dirty="0"/>
          </a:p>
          <a:p>
            <a:pPr marL="0" indent="0">
              <a:lnSpc>
                <a:spcPct val="90000"/>
              </a:lnSpc>
              <a:buNone/>
            </a:pPr>
            <a:r>
              <a:rPr lang="en-GB" sz="1400" dirty="0"/>
              <a:t>Happy half term everyone.</a:t>
            </a:r>
          </a:p>
          <a:p>
            <a:pPr marL="0" indent="0">
              <a:lnSpc>
                <a:spcPct val="90000"/>
              </a:lnSpc>
              <a:buNone/>
            </a:pPr>
            <a:r>
              <a:rPr lang="en-GB" sz="1400" dirty="0"/>
              <a:t>Ramsey Class Team</a:t>
            </a:r>
          </a:p>
          <a:p>
            <a:pPr marL="0" indent="0">
              <a:lnSpc>
                <a:spcPct val="90000"/>
              </a:lnSpc>
              <a:buNone/>
            </a:pPr>
            <a:endParaRPr lang="en-GB" sz="1400" dirty="0"/>
          </a:p>
          <a:p>
            <a:pPr marL="0" indent="0">
              <a:lnSpc>
                <a:spcPct val="90000"/>
              </a:lnSpc>
              <a:buNone/>
            </a:pPr>
            <a:endParaRPr lang="en-GB" sz="1400" dirty="0"/>
          </a:p>
          <a:p>
            <a:pPr marL="0" indent="0">
              <a:lnSpc>
                <a:spcPct val="90000"/>
              </a:lnSpc>
              <a:buNone/>
            </a:pPr>
            <a:endParaRPr lang="en-GB" sz="1400" dirty="0"/>
          </a:p>
          <a:p>
            <a:pPr marL="0" indent="0">
              <a:lnSpc>
                <a:spcPct val="90000"/>
              </a:lnSpc>
              <a:buNone/>
            </a:pPr>
            <a:endParaRPr lang="en-GB" sz="1400" dirty="0"/>
          </a:p>
        </p:txBody>
      </p:sp>
      <p:pic>
        <p:nvPicPr>
          <p:cNvPr id="6" name="Picture 5" descr="A picture containing food, indoor, orange, banana&#10;&#10;Description automatically generated">
            <a:extLst>
              <a:ext uri="{FF2B5EF4-FFF2-40B4-BE49-F238E27FC236}">
                <a16:creationId xmlns:a16="http://schemas.microsoft.com/office/drawing/2014/main" xmlns="" id="{8B6353DF-ABBF-4323-9776-B9A4AE899908}"/>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rcRect t="733" r="-6" b="-6"/>
          <a:stretch/>
        </p:blipFill>
        <p:spPr>
          <a:xfrm>
            <a:off x="5763006" y="2473952"/>
            <a:ext cx="3131840" cy="2075188"/>
          </a:xfrm>
          <a:prstGeom prst="rect">
            <a:avLst/>
          </a:prstGeom>
        </p:spPr>
      </p:pic>
      <p:pic>
        <p:nvPicPr>
          <p:cNvPr id="9" name="Picture 8" descr="A picture containing food&#10;&#10;Description automatically generated">
            <a:extLst>
              <a:ext uri="{FF2B5EF4-FFF2-40B4-BE49-F238E27FC236}">
                <a16:creationId xmlns:a16="http://schemas.microsoft.com/office/drawing/2014/main" xmlns="" id="{EB19411E-4857-48CF-B60D-942E1E8B109C}"/>
              </a:ext>
            </a:extLst>
          </p:cNvPr>
          <p:cNvPicPr>
            <a:picLocks noChangeAspect="1"/>
          </p:cNvPicPr>
          <p:nvPr/>
        </p:nvPicPr>
        <p:blipFill rotWithShape="1">
          <a:blip r:embed="rId6" cstate="print">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rcRect l="13334" r="11964" b="4"/>
          <a:stretch/>
        </p:blipFill>
        <p:spPr>
          <a:xfrm>
            <a:off x="5763006" y="4748522"/>
            <a:ext cx="3183590" cy="2109478"/>
          </a:xfrm>
          <a:prstGeom prst="rect">
            <a:avLst/>
          </a:prstGeom>
        </p:spPr>
      </p:pic>
    </p:spTree>
    <p:extLst>
      <p:ext uri="{BB962C8B-B14F-4D97-AF65-F5344CB8AC3E}">
        <p14:creationId xmlns:p14="http://schemas.microsoft.com/office/powerpoint/2010/main" val="4335126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195</Words>
  <Application>Microsoft Office PowerPoint</Application>
  <PresentationFormat>On-screen Show (4:3)</PresentationFormat>
  <Paragraphs>16</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Home Learning </vt:lpstr>
      <vt:lpstr>Message from Mrs Coffey, Mrs Daly and Mrs Long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2</cp:revision>
  <dcterms:created xsi:type="dcterms:W3CDTF">2020-05-22T14:47:57Z</dcterms:created>
  <dcterms:modified xsi:type="dcterms:W3CDTF">2020-05-23T22:35:08Z</dcterms:modified>
</cp:coreProperties>
</file>