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sldIdLst>
    <p:sldId id="257" r:id="rId2"/>
    <p:sldId id="293" r:id="rId3"/>
    <p:sldId id="297" r:id="rId4"/>
    <p:sldId id="286" r:id="rId5"/>
    <p:sldId id="298" r:id="rId6"/>
    <p:sldId id="287" r:id="rId7"/>
    <p:sldId id="288" r:id="rId8"/>
    <p:sldId id="282" r:id="rId9"/>
    <p:sldId id="299" r:id="rId10"/>
    <p:sldId id="256" r:id="rId11"/>
    <p:sldId id="291" r:id="rId12"/>
    <p:sldId id="292" r:id="rId13"/>
  </p:sldIdLst>
  <p:sldSz cx="9144000" cy="6858000" type="screen4x3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7A23ABBA-3B51-4D95-A2DF-026445178590}" v="2" dt="2023-07-20T20:13:32.089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204" autoAdjust="0"/>
    <p:restoredTop sz="94660"/>
  </p:normalViewPr>
  <p:slideViewPr>
    <p:cSldViewPr>
      <p:cViewPr varScale="1">
        <p:scale>
          <a:sx n="59" d="100"/>
          <a:sy n="59" d="100"/>
        </p:scale>
        <p:origin x="1516" y="-11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20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microsoft.com/office/2016/11/relationships/changesInfo" Target="changesInfos/changesInfo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Leyla Gambell" userId="cd20dd6d-4b3f-4ee6-a4aa-9c8cd9d3aef9" providerId="ADAL" clId="{7A23ABBA-3B51-4D95-A2DF-026445178590}"/>
    <pc:docChg chg="custSel addSld delSld modSld">
      <pc:chgData name="Leyla Gambell" userId="cd20dd6d-4b3f-4ee6-a4aa-9c8cd9d3aef9" providerId="ADAL" clId="{7A23ABBA-3B51-4D95-A2DF-026445178590}" dt="2023-07-20T20:13:32.089" v="7"/>
      <pc:docMkLst>
        <pc:docMk/>
      </pc:docMkLst>
      <pc:sldChg chg="add">
        <pc:chgData name="Leyla Gambell" userId="cd20dd6d-4b3f-4ee6-a4aa-9c8cd9d3aef9" providerId="ADAL" clId="{7A23ABBA-3B51-4D95-A2DF-026445178590}" dt="2023-07-20T20:13:32.089" v="7"/>
        <pc:sldMkLst>
          <pc:docMk/>
          <pc:sldMk cId="2465589282" sldId="282"/>
        </pc:sldMkLst>
      </pc:sldChg>
      <pc:sldChg chg="del">
        <pc:chgData name="Leyla Gambell" userId="cd20dd6d-4b3f-4ee6-a4aa-9c8cd9d3aef9" providerId="ADAL" clId="{7A23ABBA-3B51-4D95-A2DF-026445178590}" dt="2023-07-20T20:13:30.480" v="6" actId="47"/>
        <pc:sldMkLst>
          <pc:docMk/>
          <pc:sldMk cId="2465589282" sldId="290"/>
        </pc:sldMkLst>
      </pc:sldChg>
      <pc:sldChg chg="delSp modSp mod">
        <pc:chgData name="Leyla Gambell" userId="cd20dd6d-4b3f-4ee6-a4aa-9c8cd9d3aef9" providerId="ADAL" clId="{7A23ABBA-3B51-4D95-A2DF-026445178590}" dt="2023-07-20T20:13:23.432" v="5" actId="1076"/>
        <pc:sldMkLst>
          <pc:docMk/>
          <pc:sldMk cId="2523040695" sldId="293"/>
        </pc:sldMkLst>
        <pc:spChg chg="mod">
          <ac:chgData name="Leyla Gambell" userId="cd20dd6d-4b3f-4ee6-a4aa-9c8cd9d3aef9" providerId="ADAL" clId="{7A23ABBA-3B51-4D95-A2DF-026445178590}" dt="2023-07-20T20:13:18.030" v="2" actId="1076"/>
          <ac:spMkLst>
            <pc:docMk/>
            <pc:sldMk cId="2523040695" sldId="293"/>
            <ac:spMk id="5" creationId="{00000000-0000-0000-0000-000000000000}"/>
          </ac:spMkLst>
        </pc:spChg>
        <pc:spChg chg="mod">
          <ac:chgData name="Leyla Gambell" userId="cd20dd6d-4b3f-4ee6-a4aa-9c8cd9d3aef9" providerId="ADAL" clId="{7A23ABBA-3B51-4D95-A2DF-026445178590}" dt="2023-07-20T20:13:21.728" v="4" actId="1076"/>
          <ac:spMkLst>
            <pc:docMk/>
            <pc:sldMk cId="2523040695" sldId="293"/>
            <ac:spMk id="8" creationId="{00000000-0000-0000-0000-000000000000}"/>
          </ac:spMkLst>
        </pc:spChg>
        <pc:spChg chg="del">
          <ac:chgData name="Leyla Gambell" userId="cd20dd6d-4b3f-4ee6-a4aa-9c8cd9d3aef9" providerId="ADAL" clId="{7A23ABBA-3B51-4D95-A2DF-026445178590}" dt="2023-07-20T20:13:09.992" v="1" actId="478"/>
          <ac:spMkLst>
            <pc:docMk/>
            <pc:sldMk cId="2523040695" sldId="293"/>
            <ac:spMk id="17" creationId="{C63DBB82-E4A7-D3B6-4561-ABEDFCB12CB1}"/>
          </ac:spMkLst>
        </pc:spChg>
        <pc:picChg chg="mod">
          <ac:chgData name="Leyla Gambell" userId="cd20dd6d-4b3f-4ee6-a4aa-9c8cd9d3aef9" providerId="ADAL" clId="{7A23ABBA-3B51-4D95-A2DF-026445178590}" dt="2023-07-20T20:13:23.432" v="5" actId="1076"/>
          <ac:picMkLst>
            <pc:docMk/>
            <pc:sldMk cId="2523040695" sldId="293"/>
            <ac:picMk id="10" creationId="{EAE207DB-22D5-4984-3E82-E87397294921}"/>
          </ac:picMkLst>
        </pc:picChg>
        <pc:picChg chg="del">
          <ac:chgData name="Leyla Gambell" userId="cd20dd6d-4b3f-4ee6-a4aa-9c8cd9d3aef9" providerId="ADAL" clId="{7A23ABBA-3B51-4D95-A2DF-026445178590}" dt="2023-07-20T20:13:08.486" v="0" actId="478"/>
          <ac:picMkLst>
            <pc:docMk/>
            <pc:sldMk cId="2523040695" sldId="293"/>
            <ac:picMk id="16" creationId="{690E944A-C5CA-8946-E27C-906E6AC84AFC}"/>
          </ac:picMkLst>
        </pc:picChg>
        <pc:picChg chg="mod">
          <ac:chgData name="Leyla Gambell" userId="cd20dd6d-4b3f-4ee6-a4aa-9c8cd9d3aef9" providerId="ADAL" clId="{7A23ABBA-3B51-4D95-A2DF-026445178590}" dt="2023-07-20T20:13:19.736" v="3" actId="1076"/>
          <ac:picMkLst>
            <pc:docMk/>
            <pc:sldMk cId="2523040695" sldId="293"/>
            <ac:picMk id="18" creationId="{D55340D1-6B3C-167B-87FC-D310CFA50641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A0A6077-E550-4CE5-9D09-2155935C307F}" type="datetimeFigureOut">
              <a:rPr lang="en-GB" smtClean="0"/>
              <a:t>20/07/2023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306346D-9672-4874-90FB-11C1208B6D1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78956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06346D-9672-4874-90FB-11C1208B6D13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86755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06346D-9672-4874-90FB-11C1208B6D13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765214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06346D-9672-4874-90FB-11C1208B6D13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871750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06346D-9672-4874-90FB-11C1208B6D13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765214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06346D-9672-4874-90FB-11C1208B6D13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765214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06346D-9672-4874-90FB-11C1208B6D13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1945513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06346D-9672-4874-90FB-11C1208B6D13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181300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06346D-9672-4874-90FB-11C1208B6D13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2500772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06346D-9672-4874-90FB-11C1208B6D13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138080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06346D-9672-4874-90FB-11C1208B6D13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765214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25B2E9-198A-48F4-9D9E-749A8DB346F2}" type="datetimeFigureOut">
              <a:rPr lang="en-GB" smtClean="0"/>
              <a:t>20/07/2023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5EA6F8-FF3D-4E6F-85D6-C8A05179C4B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37674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25B2E9-198A-48F4-9D9E-749A8DB346F2}" type="datetimeFigureOut">
              <a:rPr lang="en-GB" smtClean="0"/>
              <a:t>20/07/2023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5EA6F8-FF3D-4E6F-85D6-C8A05179C4B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714256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25B2E9-198A-48F4-9D9E-749A8DB346F2}" type="datetimeFigureOut">
              <a:rPr lang="en-GB" smtClean="0"/>
              <a:t>20/07/2023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5EA6F8-FF3D-4E6F-85D6-C8A05179C4B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58180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25B2E9-198A-48F4-9D9E-749A8DB346F2}" type="datetimeFigureOut">
              <a:rPr lang="en-GB" smtClean="0"/>
              <a:t>20/07/2023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5EA6F8-FF3D-4E6F-85D6-C8A05179C4B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07625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25B2E9-198A-48F4-9D9E-749A8DB346F2}" type="datetimeFigureOut">
              <a:rPr lang="en-GB" smtClean="0"/>
              <a:t>20/07/2023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5EA6F8-FF3D-4E6F-85D6-C8A05179C4B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555953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25B2E9-198A-48F4-9D9E-749A8DB346F2}" type="datetimeFigureOut">
              <a:rPr lang="en-GB" smtClean="0"/>
              <a:t>20/07/2023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5EA6F8-FF3D-4E6F-85D6-C8A05179C4B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331135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25B2E9-198A-48F4-9D9E-749A8DB346F2}" type="datetimeFigureOut">
              <a:rPr lang="en-GB" smtClean="0"/>
              <a:t>20/07/2023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5EA6F8-FF3D-4E6F-85D6-C8A05179C4B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3439556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25B2E9-198A-48F4-9D9E-749A8DB346F2}" type="datetimeFigureOut">
              <a:rPr lang="en-GB" smtClean="0"/>
              <a:t>20/07/2023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5EA6F8-FF3D-4E6F-85D6-C8A05179C4B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09970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25B2E9-198A-48F4-9D9E-749A8DB346F2}" type="datetimeFigureOut">
              <a:rPr lang="en-GB" smtClean="0"/>
              <a:t>20/07/2023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5EA6F8-FF3D-4E6F-85D6-C8A05179C4B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435256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25B2E9-198A-48F4-9D9E-749A8DB346F2}" type="datetimeFigureOut">
              <a:rPr lang="en-GB" smtClean="0"/>
              <a:t>20/07/2023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5EA6F8-FF3D-4E6F-85D6-C8A05179C4B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2910652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25B2E9-198A-48F4-9D9E-749A8DB346F2}" type="datetimeFigureOut">
              <a:rPr lang="en-GB" smtClean="0"/>
              <a:t>20/07/2023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5EA6F8-FF3D-4E6F-85D6-C8A05179C4B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312804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525B2E9-198A-48F4-9D9E-749A8DB346F2}" type="datetimeFigureOut">
              <a:rPr lang="en-GB" smtClean="0"/>
              <a:t>20/07/2023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B5EA6F8-FF3D-4E6F-85D6-C8A05179C4B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434460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1.jpg"/><Relationship Id="rId4" Type="http://schemas.openxmlformats.org/officeDocument/2006/relationships/image" Target="../media/image10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7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9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20000"/>
            <a:lumOff val="80000"/>
            <a:alpha val="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-250304" y="260648"/>
            <a:ext cx="7772400" cy="1470025"/>
          </a:xfrm>
        </p:spPr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Welcome Back To School!</a:t>
            </a:r>
          </a:p>
        </p:txBody>
      </p:sp>
      <p:pic>
        <p:nvPicPr>
          <p:cNvPr id="5" name="Picture 4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4287" y="332656"/>
            <a:ext cx="1589853" cy="1872208"/>
          </a:xfrm>
          <a:prstGeom prst="rect">
            <a:avLst/>
          </a:prstGeom>
        </p:spPr>
      </p:pic>
      <p:pic>
        <p:nvPicPr>
          <p:cNvPr id="1026" name="Picture 2" descr="F:\SENCO\staff photos\IMG_077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6012" y="2348880"/>
            <a:ext cx="5589135" cy="4191851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763204">
            <a:off x="-70770" y="821845"/>
            <a:ext cx="4487247" cy="44872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82590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0" y="4561142"/>
            <a:ext cx="29523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>
                <a:latin typeface="Comic Sans MS" panose="030F0702030302020204" pitchFamily="66" charset="0"/>
              </a:rPr>
              <a:t>Mrs Knight</a:t>
            </a:r>
          </a:p>
          <a:p>
            <a:pPr algn="ctr"/>
            <a:r>
              <a:rPr lang="en-GB" dirty="0">
                <a:latin typeface="Comic Sans MS" panose="030F0702030302020204" pitchFamily="66" charset="0"/>
              </a:rPr>
              <a:t>Year 4 Class TA</a:t>
            </a:r>
          </a:p>
          <a:p>
            <a:pPr algn="ctr"/>
            <a:r>
              <a:rPr lang="en-GB" dirty="0">
                <a:latin typeface="Comic Sans MS" panose="030F0702030302020204" pitchFamily="66" charset="0"/>
              </a:rPr>
              <a:t>Forest School Leader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5856245" y="4699641"/>
            <a:ext cx="29523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>
                <a:latin typeface="Comic Sans MS" panose="030F0702030302020204" pitchFamily="66" charset="0"/>
              </a:rPr>
              <a:t>Miss Hopkinson</a:t>
            </a:r>
          </a:p>
          <a:p>
            <a:pPr algn="ctr"/>
            <a:r>
              <a:rPr lang="en-GB" dirty="0">
                <a:latin typeface="Comic Sans MS" panose="030F0702030302020204" pitchFamily="66" charset="0"/>
              </a:rPr>
              <a:t>Year 4 Teacher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289568" y="2176858"/>
            <a:ext cx="25648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latin typeface="Comic Sans MS" panose="030F0702030302020204" pitchFamily="66" charset="0"/>
              </a:rPr>
              <a:t>Year 4 Team</a:t>
            </a:r>
          </a:p>
        </p:txBody>
      </p:sp>
      <p:pic>
        <p:nvPicPr>
          <p:cNvPr id="18" name="Picture 3" descr="F:\SENCO\staff photos\IMG_0410.JPG">
            <a:extLst>
              <a:ext uri="{FF2B5EF4-FFF2-40B4-BE49-F238E27FC236}">
                <a16:creationId xmlns:a16="http://schemas.microsoft.com/office/drawing/2014/main" id="{D55340D1-6B3C-167B-87FC-D310CFA5064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73511" y="1601956"/>
            <a:ext cx="2928325" cy="2196244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9" descr="A person wearing glasses&#10;&#10;Description automatically generated with low confidence">
            <a:extLst>
              <a:ext uri="{FF2B5EF4-FFF2-40B4-BE49-F238E27FC236}">
                <a16:creationId xmlns:a16="http://schemas.microsoft.com/office/drawing/2014/main" id="{EAE207DB-22D5-4984-3E82-E87397294921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400" t="8108" r="21257" b="30076"/>
          <a:stretch/>
        </p:blipFill>
        <p:spPr>
          <a:xfrm>
            <a:off x="6300192" y="1124744"/>
            <a:ext cx="2196245" cy="2903606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52304069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539552" y="5157192"/>
            <a:ext cx="82089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latin typeface="Comic Sans MS" panose="030F0702030302020204" pitchFamily="66" charset="0"/>
              </a:rPr>
              <a:t>Here is the Junior Playground!</a:t>
            </a:r>
          </a:p>
        </p:txBody>
      </p:sp>
      <p:pic>
        <p:nvPicPr>
          <p:cNvPr id="9218" name="Picture 2" descr="F:\SENCO\staff photos\IMG_0760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2356" y="548680"/>
            <a:ext cx="5675272" cy="4256454"/>
          </a:xfrm>
          <a:prstGeom prst="rect">
            <a:avLst/>
          </a:prstGeom>
          <a:ln w="127000" cap="rnd">
            <a:solidFill>
              <a:srgbClr val="FFFFFF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0380855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5796136" y="597151"/>
            <a:ext cx="3036560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latin typeface="Comic Sans MS" panose="030F0702030302020204" pitchFamily="66" charset="0"/>
              </a:rPr>
              <a:t>Here is the Hall</a:t>
            </a:r>
          </a:p>
          <a:p>
            <a:pPr algn="ctr"/>
            <a:endParaRPr lang="en-GB" sz="2800" b="1" dirty="0">
              <a:latin typeface="Comic Sans MS" panose="030F0702030302020204" pitchFamily="66" charset="0"/>
            </a:endParaRPr>
          </a:p>
          <a:p>
            <a:pPr algn="ctr"/>
            <a:r>
              <a:rPr lang="en-GB" sz="2800" b="1" dirty="0">
                <a:latin typeface="Comic Sans MS" panose="030F0702030302020204" pitchFamily="66" charset="0"/>
              </a:rPr>
              <a:t>You eat your lunch here.</a:t>
            </a:r>
          </a:p>
          <a:p>
            <a:pPr algn="ctr"/>
            <a:endParaRPr lang="en-GB" sz="2800" b="1" dirty="0">
              <a:latin typeface="Comic Sans MS" panose="030F0702030302020204" pitchFamily="66" charset="0"/>
            </a:endParaRPr>
          </a:p>
          <a:p>
            <a:pPr algn="ctr"/>
            <a:r>
              <a:rPr lang="en-GB" sz="2800" b="1" dirty="0">
                <a:latin typeface="Comic Sans MS" panose="030F0702030302020204" pitchFamily="66" charset="0"/>
              </a:rPr>
              <a:t>You might have PE lessons in here.</a:t>
            </a:r>
          </a:p>
          <a:p>
            <a:pPr algn="ctr"/>
            <a:endParaRPr lang="en-GB" sz="2800" b="1" dirty="0">
              <a:latin typeface="Comic Sans MS" panose="030F0702030302020204" pitchFamily="66" charset="0"/>
            </a:endParaRPr>
          </a:p>
        </p:txBody>
      </p:sp>
      <p:pic>
        <p:nvPicPr>
          <p:cNvPr id="14338" name="Picture 2" descr="F:\SENCO\staff photos\IMG_0765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6200" y="597151"/>
            <a:ext cx="5293757" cy="3970318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381512" y="5157192"/>
            <a:ext cx="836515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latin typeface="Comic Sans MS" panose="030F0702030302020204" pitchFamily="66" charset="0"/>
              </a:rPr>
              <a:t>What sport do you think the children will be playing today?</a:t>
            </a:r>
            <a:endParaRPr lang="en-GB" sz="32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4094808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539552" y="5157192"/>
            <a:ext cx="820891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latin typeface="Comic Sans MS" panose="030F0702030302020204" pitchFamily="66" charset="0"/>
              </a:rPr>
              <a:t>Here is the field where we go at </a:t>
            </a:r>
            <a:r>
              <a:rPr lang="en-GB" sz="2800" b="1" dirty="0" err="1">
                <a:latin typeface="Comic Sans MS" panose="030F0702030302020204" pitchFamily="66" charset="0"/>
              </a:rPr>
              <a:t>breaktime</a:t>
            </a:r>
            <a:r>
              <a:rPr lang="en-GB" sz="2800" b="1" dirty="0">
                <a:latin typeface="Comic Sans MS" panose="030F0702030302020204" pitchFamily="66" charset="0"/>
              </a:rPr>
              <a:t> and lunchtimes when it’s not too wet.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pic>
        <p:nvPicPr>
          <p:cNvPr id="10242" name="Picture 2" descr="F:\SENCO\staff photos\IMG_076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401017"/>
            <a:ext cx="5896744" cy="4422558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8839942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683568" y="692696"/>
            <a:ext cx="5760640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600" dirty="0">
                <a:latin typeface="Comic Sans MS" panose="030F0702030302020204" pitchFamily="66" charset="0"/>
              </a:rPr>
              <a:t>Here are some other people you might see…….</a:t>
            </a:r>
          </a:p>
        </p:txBody>
      </p:sp>
    </p:spTree>
    <p:extLst>
      <p:ext uri="{BB962C8B-B14F-4D97-AF65-F5344CB8AC3E}">
        <p14:creationId xmlns:p14="http://schemas.microsoft.com/office/powerpoint/2010/main" val="79005561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415750" y="5590997"/>
            <a:ext cx="82089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latin typeface="Comic Sans MS" panose="030F0702030302020204" pitchFamily="66" charset="0"/>
              </a:rPr>
              <a:t>At Lunch time these ladies will look after you…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572000" y="3429000"/>
            <a:ext cx="4088632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>
                <a:latin typeface="Comic Sans MS" panose="030F0702030302020204" pitchFamily="66" charset="0"/>
              </a:rPr>
              <a:t>Mrs Mitchell and Mrs </a:t>
            </a:r>
            <a:r>
              <a:rPr lang="en-GB" sz="2000" b="1" dirty="0" err="1">
                <a:latin typeface="Comic Sans MS" panose="030F0702030302020204" pitchFamily="66" charset="0"/>
              </a:rPr>
              <a:t>Lingham</a:t>
            </a:r>
            <a:endParaRPr lang="en-GB" sz="2000" b="1" dirty="0">
              <a:latin typeface="Comic Sans MS" panose="030F0702030302020204" pitchFamily="66" charset="0"/>
            </a:endParaRPr>
          </a:p>
          <a:p>
            <a:pPr algn="ctr"/>
            <a:endParaRPr lang="en-GB" sz="2000" b="1" dirty="0">
              <a:latin typeface="Comic Sans MS" panose="030F0702030302020204" pitchFamily="66" charset="0"/>
            </a:endParaRPr>
          </a:p>
          <a:p>
            <a:pPr algn="ctr"/>
            <a:r>
              <a:rPr lang="en-GB" sz="2000" dirty="0">
                <a:latin typeface="Comic Sans MS" panose="030F0702030302020204" pitchFamily="66" charset="0"/>
              </a:rPr>
              <a:t>They also run Breakfast Club if you come in early. They make great toast!</a:t>
            </a:r>
          </a:p>
        </p:txBody>
      </p:sp>
      <p:pic>
        <p:nvPicPr>
          <p:cNvPr id="6146" name="Picture 2" descr="F:\SENCO\staff photos\IMG_0536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548680"/>
            <a:ext cx="3368552" cy="2526414"/>
          </a:xfrm>
          <a:prstGeom prst="rect">
            <a:avLst/>
          </a:prstGeom>
          <a:ln w="127000" cap="sq">
            <a:solidFill>
              <a:srgbClr val="000000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7" name="Picture 3" descr="F:\SENCO\staff photos\IMG_0545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477"/>
          <a:stretch/>
        </p:blipFill>
        <p:spPr bwMode="auto">
          <a:xfrm>
            <a:off x="2840169" y="548679"/>
            <a:ext cx="1551045" cy="2302499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1791281" y="2985200"/>
            <a:ext cx="34928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>
                <a:latin typeface="Comic Sans MS" panose="030F0702030302020204" pitchFamily="66" charset="0"/>
              </a:rPr>
              <a:t>Mrs Foster</a:t>
            </a:r>
          </a:p>
        </p:txBody>
      </p:sp>
      <p:pic>
        <p:nvPicPr>
          <p:cNvPr id="9" name="Picture 8" descr="A picture containing clothing, person&#10;&#10;Description automatically generated">
            <a:extLst>
              <a:ext uri="{FF2B5EF4-FFF2-40B4-BE49-F238E27FC236}">
                <a16:creationId xmlns:a16="http://schemas.microsoft.com/office/drawing/2014/main" id="{B5811510-4EEA-7CD7-C136-BD6EA1509C7C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651" r="3749" b="18500"/>
          <a:stretch/>
        </p:blipFill>
        <p:spPr>
          <a:xfrm>
            <a:off x="515139" y="2132856"/>
            <a:ext cx="1817245" cy="2526414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DE18C97-8800-CC7C-246F-791F0185996B}"/>
              </a:ext>
            </a:extLst>
          </p:cNvPr>
          <p:cNvSpPr txBox="1"/>
          <p:nvPr/>
        </p:nvSpPr>
        <p:spPr>
          <a:xfrm>
            <a:off x="-277991" y="4842144"/>
            <a:ext cx="34928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>
                <a:latin typeface="Comic Sans MS" panose="030F0702030302020204" pitchFamily="66" charset="0"/>
              </a:rPr>
              <a:t>Mrs Osei</a:t>
            </a:r>
          </a:p>
        </p:txBody>
      </p:sp>
    </p:spTree>
    <p:extLst>
      <p:ext uri="{BB962C8B-B14F-4D97-AF65-F5344CB8AC3E}">
        <p14:creationId xmlns:p14="http://schemas.microsoft.com/office/powerpoint/2010/main" val="304719081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825145" y="1460139"/>
            <a:ext cx="3955976" cy="1080120"/>
          </a:xfrm>
        </p:spPr>
        <p:txBody>
          <a:bodyPr>
            <a:no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This is Mrs Long, our Wellbeing Leader</a:t>
            </a:r>
            <a:br>
              <a:rPr lang="en-GB" sz="2400" dirty="0">
                <a:latin typeface="Comic Sans MS" panose="030F0702030302020204" pitchFamily="66" charset="0"/>
              </a:rPr>
            </a:br>
            <a:br>
              <a:rPr lang="en-GB" sz="2400" dirty="0">
                <a:latin typeface="Comic Sans MS" panose="030F0702030302020204" pitchFamily="66" charset="0"/>
              </a:rPr>
            </a:br>
            <a:r>
              <a:rPr lang="en-GB" sz="2400" dirty="0">
                <a:latin typeface="Comic Sans MS" panose="030F0702030302020204" pitchFamily="66" charset="0"/>
              </a:rPr>
              <a:t>She is good at listening if someone is worried about something.</a:t>
            </a:r>
          </a:p>
        </p:txBody>
      </p:sp>
      <p:pic>
        <p:nvPicPr>
          <p:cNvPr id="4" name="Picture 3" descr="A picture containing grass, outdoor, person&#10;&#10;Description automatically generated">
            <a:extLst>
              <a:ext uri="{FF2B5EF4-FFF2-40B4-BE49-F238E27FC236}">
                <a16:creationId xmlns:a16="http://schemas.microsoft.com/office/drawing/2014/main" id="{651BFB96-CC8E-6160-22E4-6AD59D924DF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859" r="5292" b="15120"/>
          <a:stretch/>
        </p:blipFill>
        <p:spPr>
          <a:xfrm>
            <a:off x="6131091" y="3429000"/>
            <a:ext cx="2313938" cy="316835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DF04FCD7-2F24-CCFA-25FA-D734B19FEAEC}"/>
              </a:ext>
            </a:extLst>
          </p:cNvPr>
          <p:cNvSpPr txBox="1"/>
          <p:nvPr/>
        </p:nvSpPr>
        <p:spPr>
          <a:xfrm>
            <a:off x="2123728" y="4486403"/>
            <a:ext cx="345638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latin typeface="Comic Sans MS" panose="030F0702030302020204" pitchFamily="66" charset="0"/>
              </a:rPr>
              <a:t>Mrs Gambell </a:t>
            </a:r>
          </a:p>
          <a:p>
            <a:pPr algn="ctr"/>
            <a:r>
              <a:rPr lang="en-GB" sz="2400" dirty="0">
                <a:latin typeface="Comic Sans MS" panose="030F0702030302020204" pitchFamily="66" charset="0"/>
              </a:rPr>
              <a:t>She is our SENCO and works hard to make sure everyone feels included in our school.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E44BF90-DA52-3B33-A12A-BECD2766DCC8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6928" t="4099" r="14191" b="21100"/>
          <a:stretch/>
        </p:blipFill>
        <p:spPr>
          <a:xfrm>
            <a:off x="395536" y="620688"/>
            <a:ext cx="2855234" cy="316835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46558928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DF04FCD7-2F24-CCFA-25FA-D734B19FEAEC}"/>
              </a:ext>
            </a:extLst>
          </p:cNvPr>
          <p:cNvSpPr txBox="1"/>
          <p:nvPr/>
        </p:nvSpPr>
        <p:spPr>
          <a:xfrm>
            <a:off x="2123728" y="4486403"/>
            <a:ext cx="345638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latin typeface="Comic Sans MS" panose="030F0702030302020204" pitchFamily="66" charset="0"/>
              </a:rPr>
              <a:t>Rev Simon</a:t>
            </a:r>
          </a:p>
          <a:p>
            <a:pPr algn="ctr"/>
            <a:r>
              <a:rPr lang="en-GB" sz="2400" dirty="0">
                <a:latin typeface="Comic Sans MS" panose="030F0702030302020204" pitchFamily="66" charset="0"/>
              </a:rPr>
              <a:t>He is our School Chaplain</a:t>
            </a:r>
          </a:p>
        </p:txBody>
      </p:sp>
      <p:pic>
        <p:nvPicPr>
          <p:cNvPr id="5" name="Picture 4" descr="A picture containing person, wall&#10;&#10;Description automatically generated">
            <a:extLst>
              <a:ext uri="{FF2B5EF4-FFF2-40B4-BE49-F238E27FC236}">
                <a16:creationId xmlns:a16="http://schemas.microsoft.com/office/drawing/2014/main" id="{6CBAFB17-FFB7-1F08-D32E-06A45AAE35E5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601" t="14300" r="16401" b="22700"/>
          <a:stretch/>
        </p:blipFill>
        <p:spPr>
          <a:xfrm>
            <a:off x="611560" y="332656"/>
            <a:ext cx="2700300" cy="324036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9820A417-58F8-C18C-224C-A61D5AEB7F95}"/>
              </a:ext>
            </a:extLst>
          </p:cNvPr>
          <p:cNvSpPr txBox="1"/>
          <p:nvPr/>
        </p:nvSpPr>
        <p:spPr>
          <a:xfrm>
            <a:off x="3563888" y="332656"/>
            <a:ext cx="345638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latin typeface="Comic Sans MS" panose="030F0702030302020204" pitchFamily="66" charset="0"/>
              </a:rPr>
              <a:t>Mrs </a:t>
            </a:r>
            <a:r>
              <a:rPr lang="en-GB" sz="2400" b="1" dirty="0" err="1">
                <a:latin typeface="Comic Sans MS" panose="030F0702030302020204" pitchFamily="66" charset="0"/>
              </a:rPr>
              <a:t>Julier</a:t>
            </a:r>
            <a:endParaRPr lang="en-GB" sz="2400" b="1" dirty="0">
              <a:latin typeface="Comic Sans MS" panose="030F0702030302020204" pitchFamily="66" charset="0"/>
            </a:endParaRPr>
          </a:p>
          <a:p>
            <a:pPr algn="ctr"/>
            <a:r>
              <a:rPr lang="en-GB" sz="2400" dirty="0">
                <a:latin typeface="Comic Sans MS" panose="030F0702030302020204" pitchFamily="66" charset="0"/>
              </a:rPr>
              <a:t>She is our Music teacher.</a:t>
            </a:r>
          </a:p>
        </p:txBody>
      </p:sp>
      <p:pic>
        <p:nvPicPr>
          <p:cNvPr id="3" name="Picture 2" descr="A person wearing glasses&#10;&#10;Description automatically generated with medium confidence">
            <a:extLst>
              <a:ext uri="{FF2B5EF4-FFF2-40B4-BE49-F238E27FC236}">
                <a16:creationId xmlns:a16="http://schemas.microsoft.com/office/drawing/2014/main" id="{92F7DF24-0B3C-8042-2DB6-75CD84E25AA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36096" y="2623305"/>
            <a:ext cx="2890242" cy="3879321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251703183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11560" y="548681"/>
            <a:ext cx="7772400" cy="1080120"/>
          </a:xfrm>
        </p:spPr>
        <p:txBody>
          <a:bodyPr>
            <a:normAutofit fontScale="90000"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You will see these lovely ladies every day when you go to the office, or walk to the Hall…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714" r="5714"/>
          <a:stretch/>
        </p:blipFill>
        <p:spPr bwMode="auto">
          <a:xfrm>
            <a:off x="1115616" y="2006224"/>
            <a:ext cx="2376264" cy="3000332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4716016" y="5445224"/>
            <a:ext cx="3744416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>
                <a:latin typeface="Comic Sans MS" panose="030F0702030302020204" pitchFamily="66" charset="0"/>
              </a:rPr>
              <a:t>Mrs Barwick</a:t>
            </a:r>
          </a:p>
          <a:p>
            <a:pPr algn="ctr"/>
            <a:r>
              <a:rPr lang="en-GB" dirty="0">
                <a:latin typeface="Comic Sans MS" panose="030F0702030302020204" pitchFamily="66" charset="0"/>
              </a:rPr>
              <a:t>She is the Office Manager and is in charge of the registers and the glue sticks!</a:t>
            </a:r>
          </a:p>
          <a:p>
            <a:pPr algn="ctr"/>
            <a:endParaRPr lang="en-GB" b="1" dirty="0">
              <a:latin typeface="Comic Sans MS" panose="030F0702030302020204" pitchFamily="66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683568" y="5487048"/>
            <a:ext cx="345638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>
                <a:latin typeface="Comic Sans MS" panose="030F0702030302020204" pitchFamily="66" charset="0"/>
              </a:rPr>
              <a:t>Mrs Smedley </a:t>
            </a:r>
          </a:p>
          <a:p>
            <a:pPr algn="ctr"/>
            <a:r>
              <a:rPr lang="en-GB" dirty="0">
                <a:latin typeface="Comic Sans MS" panose="030F0702030302020204" pitchFamily="66" charset="0"/>
              </a:rPr>
              <a:t>She helps out at lunch time, and she also works in Year R too. What a busy lady!</a:t>
            </a:r>
          </a:p>
        </p:txBody>
      </p:sp>
      <p:pic>
        <p:nvPicPr>
          <p:cNvPr id="4" name="Picture 3" descr="A person with long hair&#10;&#10;Description automatically generated with low confidence">
            <a:extLst>
              <a:ext uri="{FF2B5EF4-FFF2-40B4-BE49-F238E27FC236}">
                <a16:creationId xmlns:a16="http://schemas.microsoft.com/office/drawing/2014/main" id="{558E8E57-7728-4330-B9C3-23CDB704D5E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601" t="25850" r="15000" b="18500"/>
          <a:stretch/>
        </p:blipFill>
        <p:spPr>
          <a:xfrm>
            <a:off x="5322379" y="1900677"/>
            <a:ext cx="2531689" cy="327267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171334985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5066888" y="4905670"/>
            <a:ext cx="3528392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>
                <a:latin typeface="Comic Sans MS" panose="030F0702030302020204" pitchFamily="66" charset="0"/>
              </a:rPr>
              <a:t>Mr Smiley</a:t>
            </a:r>
          </a:p>
          <a:p>
            <a:pPr algn="ctr"/>
            <a:r>
              <a:rPr lang="en-GB" dirty="0">
                <a:latin typeface="Comic Sans MS" panose="030F0702030302020204" pitchFamily="66" charset="0"/>
              </a:rPr>
              <a:t>He is our Deputy </a:t>
            </a:r>
            <a:r>
              <a:rPr lang="en-GB" dirty="0" err="1">
                <a:latin typeface="Comic Sans MS" panose="030F0702030302020204" pitchFamily="66" charset="0"/>
              </a:rPr>
              <a:t>Headteacher</a:t>
            </a:r>
            <a:endParaRPr lang="en-GB" dirty="0">
              <a:latin typeface="Comic Sans MS" panose="030F0702030302020204" pitchFamily="66" charset="0"/>
            </a:endParaRPr>
          </a:p>
          <a:p>
            <a:pPr algn="ctr"/>
            <a:r>
              <a:rPr lang="en-GB" dirty="0">
                <a:latin typeface="Comic Sans MS" panose="030F0702030302020204" pitchFamily="66" charset="0"/>
              </a:rPr>
              <a:t>He also teaches Year 5 and does the Ribbon Dance.</a:t>
            </a:r>
          </a:p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694284" y="4899247"/>
            <a:ext cx="3661692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>
                <a:latin typeface="Comic Sans MS" panose="030F0702030302020204" pitchFamily="66" charset="0"/>
              </a:rPr>
              <a:t>Mr Kelly</a:t>
            </a:r>
          </a:p>
          <a:p>
            <a:pPr algn="ctr"/>
            <a:r>
              <a:rPr lang="en-GB" dirty="0">
                <a:latin typeface="Comic Sans MS" panose="030F0702030302020204" pitchFamily="66" charset="0"/>
              </a:rPr>
              <a:t>He is our </a:t>
            </a:r>
            <a:r>
              <a:rPr lang="en-GB" dirty="0" err="1">
                <a:latin typeface="Comic Sans MS" panose="030F0702030302020204" pitchFamily="66" charset="0"/>
              </a:rPr>
              <a:t>Headteacher</a:t>
            </a:r>
            <a:r>
              <a:rPr lang="en-GB" dirty="0">
                <a:latin typeface="Comic Sans MS" panose="030F0702030302020204" pitchFamily="66" charset="0"/>
              </a:rPr>
              <a:t>. </a:t>
            </a:r>
          </a:p>
          <a:p>
            <a:pPr algn="ctr"/>
            <a:r>
              <a:rPr lang="en-GB" dirty="0">
                <a:latin typeface="Comic Sans MS" panose="030F0702030302020204" pitchFamily="66" charset="0"/>
              </a:rPr>
              <a:t>You will see him during your day. He can’t wait to have all the children back in school. </a:t>
            </a:r>
          </a:p>
        </p:txBody>
      </p:sp>
      <p:pic>
        <p:nvPicPr>
          <p:cNvPr id="3074" name="Picture 2" descr="F:\SENCO\staff photos\IMG_0539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57137" y="1545866"/>
            <a:ext cx="3401275" cy="2550957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2050" name="Picture 2" descr="F:\SENCO\staff photos\adam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1031440"/>
            <a:ext cx="2592288" cy="3456384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1612410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971600" y="764704"/>
            <a:ext cx="6912768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latin typeface="Comic Sans MS" panose="030F0702030302020204" pitchFamily="66" charset="0"/>
              </a:rPr>
              <a:t>We are looking forward to seeing you in September!</a:t>
            </a:r>
          </a:p>
          <a:p>
            <a:pPr algn="ctr"/>
            <a:endParaRPr lang="en-GB" sz="2800" b="1" dirty="0">
              <a:latin typeface="Comic Sans MS" panose="030F0702030302020204" pitchFamily="66" charset="0"/>
            </a:endParaRPr>
          </a:p>
          <a:p>
            <a:pPr algn="ctr"/>
            <a:r>
              <a:rPr lang="en-GB" sz="2800" b="1" dirty="0">
                <a:latin typeface="Comic Sans MS" panose="030F0702030302020204" pitchFamily="66" charset="0"/>
              </a:rPr>
              <a:t>Have a lovely summer holiday.</a:t>
            </a:r>
          </a:p>
          <a:p>
            <a:pPr algn="ctr"/>
            <a:endParaRPr lang="en-GB" sz="2800" b="1" dirty="0">
              <a:latin typeface="Comic Sans MS" panose="030F0702030302020204" pitchFamily="66" charset="0"/>
            </a:endParaRPr>
          </a:p>
          <a:p>
            <a:pPr algn="ctr"/>
            <a:r>
              <a:rPr lang="en-GB" sz="2800" b="1" dirty="0">
                <a:latin typeface="Comic Sans MS" panose="030F0702030302020204" pitchFamily="66" charset="0"/>
              </a:rPr>
              <a:t>From all of us at </a:t>
            </a:r>
            <a:r>
              <a:rPr lang="en-GB" sz="2800" b="1" dirty="0" err="1">
                <a:latin typeface="Comic Sans MS" panose="030F0702030302020204" pitchFamily="66" charset="0"/>
              </a:rPr>
              <a:t>Bapchild</a:t>
            </a:r>
            <a:r>
              <a:rPr lang="en-GB" sz="2800" b="1" dirty="0">
                <a:latin typeface="Comic Sans MS" panose="030F0702030302020204" pitchFamily="66" charset="0"/>
              </a:rPr>
              <a:t> School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223EB9E-61B1-ABD9-1D3D-A04776D416F1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3057" y="4005064"/>
            <a:ext cx="1589853" cy="18722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322556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2666</TotalTime>
  <Words>316</Words>
  <Application>Microsoft Office PowerPoint</Application>
  <PresentationFormat>On-screen Show (4:3)</PresentationFormat>
  <Paragraphs>55</Paragraphs>
  <Slides>12</Slides>
  <Notes>10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6" baseType="lpstr">
      <vt:lpstr>Arial</vt:lpstr>
      <vt:lpstr>Calibri</vt:lpstr>
      <vt:lpstr>Comic Sans MS</vt:lpstr>
      <vt:lpstr>Office Theme</vt:lpstr>
      <vt:lpstr>Welcome Back To School!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This is Mrs Long, our Wellbeing Leader  She is good at listening if someone is worried about something.</vt:lpstr>
      <vt:lpstr>PowerPoint Presentation</vt:lpstr>
      <vt:lpstr>You will see these lovely ladies every day when you go to the office, or walk to the Hall…</vt:lpstr>
      <vt:lpstr>PowerPoint Presentation</vt:lpstr>
      <vt:lpstr>PowerPoint Presentation</vt:lpstr>
    </vt:vector>
  </TitlesOfParts>
  <Company>Hewlett-Packard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Jonathan</dc:creator>
  <cp:lastModifiedBy>Leyla Gambell</cp:lastModifiedBy>
  <cp:revision>27</cp:revision>
  <cp:lastPrinted>2022-07-19T08:58:06Z</cp:lastPrinted>
  <dcterms:created xsi:type="dcterms:W3CDTF">2020-07-08T18:38:11Z</dcterms:created>
  <dcterms:modified xsi:type="dcterms:W3CDTF">2023-07-20T20:13:35Z</dcterms:modified>
</cp:coreProperties>
</file>