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95" r:id="rId3"/>
    <p:sldId id="264" r:id="rId4"/>
    <p:sldId id="276" r:id="rId5"/>
    <p:sldId id="275" r:id="rId6"/>
    <p:sldId id="297" r:id="rId7"/>
    <p:sldId id="286" r:id="rId8"/>
    <p:sldId id="298" r:id="rId9"/>
    <p:sldId id="280" r:id="rId10"/>
    <p:sldId id="262" r:id="rId11"/>
    <p:sldId id="282" r:id="rId12"/>
    <p:sldId id="299" r:id="rId13"/>
    <p:sldId id="256" r:id="rId14"/>
    <p:sldId id="259" r:id="rId15"/>
    <p:sldId id="283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343677-CB6B-40A9-AC3F-E2BD6EEB1124}" v="6" dt="2023-07-20T20:15:59.0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4" autoAdjust="0"/>
    <p:restoredTop sz="94660"/>
  </p:normalViewPr>
  <p:slideViewPr>
    <p:cSldViewPr>
      <p:cViewPr varScale="1">
        <p:scale>
          <a:sx n="59" d="100"/>
          <a:sy n="59" d="100"/>
        </p:scale>
        <p:origin x="1516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yla Gambell" userId="cd20dd6d-4b3f-4ee6-a4aa-9c8cd9d3aef9" providerId="ADAL" clId="{46343677-CB6B-40A9-AC3F-E2BD6EEB1124}"/>
    <pc:docChg chg="custSel addSld delSld modSld">
      <pc:chgData name="Leyla Gambell" userId="cd20dd6d-4b3f-4ee6-a4aa-9c8cd9d3aef9" providerId="ADAL" clId="{46343677-CB6B-40A9-AC3F-E2BD6EEB1124}" dt="2023-07-20T20:16:39.028" v="13" actId="1076"/>
      <pc:docMkLst>
        <pc:docMk/>
      </pc:docMkLst>
      <pc:sldChg chg="delSp del">
        <pc:chgData name="Leyla Gambell" userId="cd20dd6d-4b3f-4ee6-a4aa-9c8cd9d3aef9" providerId="ADAL" clId="{46343677-CB6B-40A9-AC3F-E2BD6EEB1124}" dt="2023-07-20T20:16:28.277" v="9" actId="47"/>
        <pc:sldMkLst>
          <pc:docMk/>
          <pc:sldMk cId="416465094" sldId="266"/>
        </pc:sldMkLst>
        <pc:picChg chg="del">
          <ac:chgData name="Leyla Gambell" userId="cd20dd6d-4b3f-4ee6-a4aa-9c8cd9d3aef9" providerId="ADAL" clId="{46343677-CB6B-40A9-AC3F-E2BD6EEB1124}" dt="2023-07-20T20:15:37.871" v="3" actId="21"/>
          <ac:picMkLst>
            <pc:docMk/>
            <pc:sldMk cId="416465094" sldId="266"/>
            <ac:picMk id="13" creationId="{208BE90C-EAA9-93C6-3C13-879073FAE484}"/>
          </ac:picMkLst>
        </pc:picChg>
      </pc:sldChg>
      <pc:sldChg chg="add del">
        <pc:chgData name="Leyla Gambell" userId="cd20dd6d-4b3f-4ee6-a4aa-9c8cd9d3aef9" providerId="ADAL" clId="{46343677-CB6B-40A9-AC3F-E2BD6EEB1124}" dt="2023-07-20T20:15:26.772" v="1"/>
        <pc:sldMkLst>
          <pc:docMk/>
          <pc:sldMk cId="2465589282" sldId="282"/>
        </pc:sldMkLst>
      </pc:sldChg>
      <pc:sldChg chg="addSp delSp modSp mod">
        <pc:chgData name="Leyla Gambell" userId="cd20dd6d-4b3f-4ee6-a4aa-9c8cd9d3aef9" providerId="ADAL" clId="{46343677-CB6B-40A9-AC3F-E2BD6EEB1124}" dt="2023-07-20T20:16:39.028" v="13" actId="1076"/>
        <pc:sldMkLst>
          <pc:docMk/>
          <pc:sldMk cId="2047349650" sldId="295"/>
        </pc:sldMkLst>
        <pc:spChg chg="add mod">
          <ac:chgData name="Leyla Gambell" userId="cd20dd6d-4b3f-4ee6-a4aa-9c8cd9d3aef9" providerId="ADAL" clId="{46343677-CB6B-40A9-AC3F-E2BD6EEB1124}" dt="2023-07-20T20:16:02.642" v="8" actId="1076"/>
          <ac:spMkLst>
            <pc:docMk/>
            <pc:sldMk cId="2047349650" sldId="295"/>
            <ac:spMk id="4" creationId="{ED3744BC-3D3B-674C-A976-7C3F6590DBB9}"/>
          </ac:spMkLst>
        </pc:spChg>
        <pc:spChg chg="del">
          <ac:chgData name="Leyla Gambell" userId="cd20dd6d-4b3f-4ee6-a4aa-9c8cd9d3aef9" providerId="ADAL" clId="{46343677-CB6B-40A9-AC3F-E2BD6EEB1124}" dt="2023-07-20T20:15:58.681" v="6" actId="478"/>
          <ac:spMkLst>
            <pc:docMk/>
            <pc:sldMk cId="2047349650" sldId="295"/>
            <ac:spMk id="5" creationId="{00000000-0000-0000-0000-000000000000}"/>
          </ac:spMkLst>
        </pc:spChg>
        <pc:spChg chg="mod">
          <ac:chgData name="Leyla Gambell" userId="cd20dd6d-4b3f-4ee6-a4aa-9c8cd9d3aef9" providerId="ADAL" clId="{46343677-CB6B-40A9-AC3F-E2BD6EEB1124}" dt="2023-07-20T20:16:39.028" v="13" actId="1076"/>
          <ac:spMkLst>
            <pc:docMk/>
            <pc:sldMk cId="2047349650" sldId="295"/>
            <ac:spMk id="8" creationId="{00000000-0000-0000-0000-000000000000}"/>
          </ac:spMkLst>
        </pc:spChg>
        <pc:picChg chg="add mod">
          <ac:chgData name="Leyla Gambell" userId="cd20dd6d-4b3f-4ee6-a4aa-9c8cd9d3aef9" providerId="ADAL" clId="{46343677-CB6B-40A9-AC3F-E2BD6EEB1124}" dt="2023-07-20T20:15:43.037" v="5" actId="1076"/>
          <ac:picMkLst>
            <pc:docMk/>
            <pc:sldMk cId="2047349650" sldId="295"/>
            <ac:picMk id="2" creationId="{E9FDB06E-F25A-D8AA-0659-740E5F473FF2}"/>
          </ac:picMkLst>
        </pc:picChg>
        <pc:picChg chg="mod">
          <ac:chgData name="Leyla Gambell" userId="cd20dd6d-4b3f-4ee6-a4aa-9c8cd9d3aef9" providerId="ADAL" clId="{46343677-CB6B-40A9-AC3F-E2BD6EEB1124}" dt="2023-07-20T20:16:33.313" v="10" actId="14100"/>
          <ac:picMkLst>
            <pc:docMk/>
            <pc:sldMk cId="2047349650" sldId="295"/>
            <ac:picMk id="3" creationId="{6F953FC4-49E3-AC91-FA0F-660FD4BC6DEE}"/>
          </ac:picMkLst>
        </pc:picChg>
        <pc:picChg chg="del">
          <ac:chgData name="Leyla Gambell" userId="cd20dd6d-4b3f-4ee6-a4aa-9c8cd9d3aef9" providerId="ADAL" clId="{46343677-CB6B-40A9-AC3F-E2BD6EEB1124}" dt="2023-07-20T20:15:35.278" v="2" actId="478"/>
          <ac:picMkLst>
            <pc:docMk/>
            <pc:sldMk cId="2047349650" sldId="295"/>
            <ac:picMk id="10" creationId="{D0E8349F-9B90-1D82-F827-C36DD081083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0A6077-E550-4CE5-9D09-2155935C307F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06346D-9672-4874-90FB-11C1208B6D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895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2419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7175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4551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8130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0077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3808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767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425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81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762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59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113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395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99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525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106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280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446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50304" y="260648"/>
            <a:ext cx="7772400" cy="147002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Welcome Back To School!</a:t>
            </a:r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7" y="332656"/>
            <a:ext cx="1589853" cy="1872208"/>
          </a:xfrm>
          <a:prstGeom prst="rect">
            <a:avLst/>
          </a:prstGeom>
        </p:spPr>
      </p:pic>
      <p:pic>
        <p:nvPicPr>
          <p:cNvPr id="1026" name="Picture 2" descr="F:\SENCO\staff photos\IMG_077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012" y="2348880"/>
            <a:ext cx="5589135" cy="419185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63204">
            <a:off x="-70770" y="821845"/>
            <a:ext cx="4487247" cy="4487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259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5863895" y="4405753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Miss Banning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Year 5 Teacher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75288" y="1715844"/>
            <a:ext cx="2564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Year 5</a:t>
            </a: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Teachers</a:t>
            </a:r>
          </a:p>
        </p:txBody>
      </p:sp>
      <p:pic>
        <p:nvPicPr>
          <p:cNvPr id="3" name="Picture 2" descr="A person sitting in a chair&#10;&#10;Description automatically generated with medium confidence">
            <a:extLst>
              <a:ext uri="{FF2B5EF4-FFF2-40B4-BE49-F238E27FC236}">
                <a16:creationId xmlns:a16="http://schemas.microsoft.com/office/drawing/2014/main" id="{6F953FC4-49E3-AC91-FA0F-660FD4BC6DE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00" t="13250" r="30705" b="42650"/>
          <a:stretch/>
        </p:blipFill>
        <p:spPr>
          <a:xfrm>
            <a:off x="6089738" y="404664"/>
            <a:ext cx="2590775" cy="356794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" name="Picture 2" descr="F:\SENCO\staff photos\IMG_0535.JPG">
            <a:extLst>
              <a:ext uri="{FF2B5EF4-FFF2-40B4-BE49-F238E27FC236}">
                <a16:creationId xmlns:a16="http://schemas.microsoft.com/office/drawing/2014/main" id="{E9FDB06E-F25A-D8AA-0659-740E5F473F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5472" y="919045"/>
            <a:ext cx="3396938" cy="25477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D3744BC-3D3B-674C-A976-7C3F6590DBB9}"/>
              </a:ext>
            </a:extLst>
          </p:cNvPr>
          <p:cNvSpPr txBox="1"/>
          <p:nvPr/>
        </p:nvSpPr>
        <p:spPr>
          <a:xfrm>
            <a:off x="327777" y="4221088"/>
            <a:ext cx="29523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Mrs Bradley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Year 5 Class TA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Mon - Fri</a:t>
            </a:r>
          </a:p>
        </p:txBody>
      </p:sp>
    </p:spTree>
    <p:extLst>
      <p:ext uri="{BB962C8B-B14F-4D97-AF65-F5344CB8AC3E}">
        <p14:creationId xmlns:p14="http://schemas.microsoft.com/office/powerpoint/2010/main" val="2047349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47864" y="5445224"/>
            <a:ext cx="82089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This is the Year 5 Classroom.</a:t>
            </a: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You will go in this door.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8194" name="Picture 2" descr="F:\SENCO\staff photos\IMG_05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586" y="548680"/>
            <a:ext cx="6272875" cy="4704656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2749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47864" y="5445224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This is the Year 5 Classroom.</a:t>
            </a:r>
          </a:p>
        </p:txBody>
      </p:sp>
      <p:pic>
        <p:nvPicPr>
          <p:cNvPr id="2" name="Picture 2" descr="F:\SENCO\staff photos\IMG_075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04664"/>
            <a:ext cx="6228992" cy="46717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3234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4581128"/>
            <a:ext cx="82089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Here are the toilets for Year 5 and 6 children.</a:t>
            </a: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They are in between the two classes.</a:t>
            </a:r>
          </a:p>
        </p:txBody>
      </p:sp>
      <p:pic>
        <p:nvPicPr>
          <p:cNvPr id="7170" name="Picture 2" descr="F:\SENCO\staff photos\IMG_07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0648"/>
            <a:ext cx="4960640" cy="37204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07450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5157192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Here is the Junior Playground!</a:t>
            </a:r>
          </a:p>
        </p:txBody>
      </p:sp>
      <p:pic>
        <p:nvPicPr>
          <p:cNvPr id="9218" name="Picture 2" descr="F:\SENCO\staff photos\IMG_07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356" y="548680"/>
            <a:ext cx="5675272" cy="425645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38085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796136" y="597151"/>
            <a:ext cx="30365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Here is the Hall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You eat your lunch here.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You might have PE lessons in here.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14338" name="Picture 2" descr="F:\SENCO\staff photos\IMG_076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00" y="597151"/>
            <a:ext cx="5293757" cy="397031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1512" y="5157192"/>
            <a:ext cx="83651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What sport do you think the children will be playing today?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4429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5157192"/>
            <a:ext cx="82089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Here is the field where we go at </a:t>
            </a:r>
            <a:r>
              <a:rPr lang="en-GB" sz="2800" b="1" dirty="0" err="1">
                <a:latin typeface="Comic Sans MS" panose="030F0702030302020204" pitchFamily="66" charset="0"/>
              </a:rPr>
              <a:t>breaktime</a:t>
            </a:r>
            <a:r>
              <a:rPr lang="en-GB" sz="2800" b="1" dirty="0">
                <a:latin typeface="Comic Sans MS" panose="030F0702030302020204" pitchFamily="66" charset="0"/>
              </a:rPr>
              <a:t> and lunchtimes when it’s not too wet.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242" name="Picture 2" descr="F:\SENCO\staff photos\IMG_076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01017"/>
            <a:ext cx="5896744" cy="442255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83994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692696"/>
            <a:ext cx="576064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Here are some other people you might see…….</a:t>
            </a:r>
          </a:p>
        </p:txBody>
      </p:sp>
    </p:spTree>
    <p:extLst>
      <p:ext uri="{BB962C8B-B14F-4D97-AF65-F5344CB8AC3E}">
        <p14:creationId xmlns:p14="http://schemas.microsoft.com/office/powerpoint/2010/main" val="7900556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5536" y="5303961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At Lunch time these ladies will look after you…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0" y="3429000"/>
            <a:ext cx="408863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Mrs Mitchell and Mrs </a:t>
            </a:r>
            <a:r>
              <a:rPr lang="en-GB" sz="2000" b="1" dirty="0" err="1">
                <a:latin typeface="Comic Sans MS" panose="030F0702030302020204" pitchFamily="66" charset="0"/>
              </a:rPr>
              <a:t>Lingham</a:t>
            </a:r>
            <a:endParaRPr lang="en-GB" sz="2000" b="1" dirty="0">
              <a:latin typeface="Comic Sans MS" panose="030F0702030302020204" pitchFamily="66" charset="0"/>
            </a:endParaRPr>
          </a:p>
          <a:p>
            <a:pPr algn="ctr"/>
            <a:endParaRPr lang="en-GB" sz="20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They also run Breakfast Club if you come in early. They make great toast!</a:t>
            </a:r>
          </a:p>
        </p:txBody>
      </p:sp>
      <p:pic>
        <p:nvPicPr>
          <p:cNvPr id="6146" name="Picture 2" descr="F:\SENCO\staff photos\IMG_05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48680"/>
            <a:ext cx="3368552" cy="2526414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SENCO\staff photos\IMG_054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77"/>
          <a:stretch/>
        </p:blipFill>
        <p:spPr bwMode="auto">
          <a:xfrm>
            <a:off x="2840169" y="548679"/>
            <a:ext cx="1551045" cy="230249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791281" y="2985200"/>
            <a:ext cx="3492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Mrs Foster</a:t>
            </a:r>
          </a:p>
        </p:txBody>
      </p:sp>
      <p:pic>
        <p:nvPicPr>
          <p:cNvPr id="9" name="Picture 8" descr="A picture containing clothing, person&#10;&#10;Description automatically generated">
            <a:extLst>
              <a:ext uri="{FF2B5EF4-FFF2-40B4-BE49-F238E27FC236}">
                <a16:creationId xmlns:a16="http://schemas.microsoft.com/office/drawing/2014/main" id="{B5811510-4EEA-7CD7-C136-BD6EA1509C7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51" r="3749" b="18500"/>
          <a:stretch/>
        </p:blipFill>
        <p:spPr>
          <a:xfrm>
            <a:off x="676200" y="2132856"/>
            <a:ext cx="1656184" cy="2302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DE18C97-8800-CC7C-246F-791F0185996B}"/>
              </a:ext>
            </a:extLst>
          </p:cNvPr>
          <p:cNvSpPr txBox="1"/>
          <p:nvPr/>
        </p:nvSpPr>
        <p:spPr>
          <a:xfrm>
            <a:off x="-242156" y="4667309"/>
            <a:ext cx="3492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Mrs Osei</a:t>
            </a:r>
          </a:p>
        </p:txBody>
      </p:sp>
    </p:spTree>
    <p:extLst>
      <p:ext uri="{BB962C8B-B14F-4D97-AF65-F5344CB8AC3E}">
        <p14:creationId xmlns:p14="http://schemas.microsoft.com/office/powerpoint/2010/main" val="928372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25145" y="1460139"/>
            <a:ext cx="3955976" cy="1080120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This is Mrs Long, our Wellbeing Leader</a:t>
            </a:r>
            <a:br>
              <a:rPr lang="en-GB" sz="2400" dirty="0">
                <a:latin typeface="Comic Sans MS" panose="030F0702030302020204" pitchFamily="66" charset="0"/>
              </a:rPr>
            </a:br>
            <a:br>
              <a:rPr lang="en-GB" sz="2400" dirty="0">
                <a:latin typeface="Comic Sans MS" panose="030F0702030302020204" pitchFamily="66" charset="0"/>
              </a:rPr>
            </a:br>
            <a:r>
              <a:rPr lang="en-GB" sz="2400" dirty="0">
                <a:latin typeface="Comic Sans MS" panose="030F0702030302020204" pitchFamily="66" charset="0"/>
              </a:rPr>
              <a:t>She is good at listening if someone is worried about something.</a:t>
            </a:r>
          </a:p>
        </p:txBody>
      </p:sp>
      <p:pic>
        <p:nvPicPr>
          <p:cNvPr id="4" name="Picture 3" descr="A picture containing grass, outdoor, person&#10;&#10;Description automatically generated">
            <a:extLst>
              <a:ext uri="{FF2B5EF4-FFF2-40B4-BE49-F238E27FC236}">
                <a16:creationId xmlns:a16="http://schemas.microsoft.com/office/drawing/2014/main" id="{651BFB96-CC8E-6160-22E4-6AD59D924D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9" r="5292" b="15120"/>
          <a:stretch/>
        </p:blipFill>
        <p:spPr>
          <a:xfrm>
            <a:off x="6131091" y="3429000"/>
            <a:ext cx="2313938" cy="31683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F04FCD7-2F24-CCFA-25FA-D734B19FEAEC}"/>
              </a:ext>
            </a:extLst>
          </p:cNvPr>
          <p:cNvSpPr txBox="1"/>
          <p:nvPr/>
        </p:nvSpPr>
        <p:spPr>
          <a:xfrm>
            <a:off x="2123728" y="4486403"/>
            <a:ext cx="34563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Mrs Gambell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She is our SENCO and works hard to make sure everyone feels included in our school.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44BF90-DA52-3B33-A12A-BECD2766DCC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928" t="4099" r="14191" b="21100"/>
          <a:stretch/>
        </p:blipFill>
        <p:spPr>
          <a:xfrm>
            <a:off x="395536" y="620688"/>
            <a:ext cx="2855234" cy="31683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655892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F04FCD7-2F24-CCFA-25FA-D734B19FEAEC}"/>
              </a:ext>
            </a:extLst>
          </p:cNvPr>
          <p:cNvSpPr txBox="1"/>
          <p:nvPr/>
        </p:nvSpPr>
        <p:spPr>
          <a:xfrm>
            <a:off x="2123728" y="4486403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Rev Simon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He is our School Chaplain</a:t>
            </a:r>
          </a:p>
        </p:txBody>
      </p:sp>
      <p:pic>
        <p:nvPicPr>
          <p:cNvPr id="5" name="Picture 4" descr="A picture containing person, wall&#10;&#10;Description automatically generated">
            <a:extLst>
              <a:ext uri="{FF2B5EF4-FFF2-40B4-BE49-F238E27FC236}">
                <a16:creationId xmlns:a16="http://schemas.microsoft.com/office/drawing/2014/main" id="{6CBAFB17-FFB7-1F08-D32E-06A45AAE35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01" t="14300" r="16401" b="22700"/>
          <a:stretch/>
        </p:blipFill>
        <p:spPr>
          <a:xfrm>
            <a:off x="611560" y="332656"/>
            <a:ext cx="2700300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20A417-58F8-C18C-224C-A61D5AEB7F95}"/>
              </a:ext>
            </a:extLst>
          </p:cNvPr>
          <p:cNvSpPr txBox="1"/>
          <p:nvPr/>
        </p:nvSpPr>
        <p:spPr>
          <a:xfrm>
            <a:off x="3563888" y="332656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Mrs </a:t>
            </a:r>
            <a:r>
              <a:rPr lang="en-GB" sz="2400" b="1" dirty="0" err="1">
                <a:latin typeface="Comic Sans MS" panose="030F0702030302020204" pitchFamily="66" charset="0"/>
              </a:rPr>
              <a:t>Julier</a:t>
            </a:r>
            <a:endParaRPr lang="en-GB" sz="24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She is our Music teacher.</a:t>
            </a:r>
          </a:p>
        </p:txBody>
      </p:sp>
      <p:pic>
        <p:nvPicPr>
          <p:cNvPr id="3" name="Picture 2" descr="A person wearing glasses&#10;&#10;Description automatically generated with medium confidence">
            <a:extLst>
              <a:ext uri="{FF2B5EF4-FFF2-40B4-BE49-F238E27FC236}">
                <a16:creationId xmlns:a16="http://schemas.microsoft.com/office/drawing/2014/main" id="{92F7DF24-0B3C-8042-2DB6-75CD84E25A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623305"/>
            <a:ext cx="2890242" cy="387932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5170318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1"/>
            <a:ext cx="7772400" cy="1080120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You will see these lovely ladies every day when you go to the office, or walk to the Hall…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14" r="5714"/>
          <a:stretch/>
        </p:blipFill>
        <p:spPr bwMode="auto">
          <a:xfrm>
            <a:off x="1115616" y="2006224"/>
            <a:ext cx="2376264" cy="300033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716016" y="5445224"/>
            <a:ext cx="37444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Mrs Barwick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She is the Office Manager and is in charge of the registers and the glue sticks!</a:t>
            </a: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3568" y="5487048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Mrs Smedley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She helps out at lunch time, and she also works in Year R too. What a busy lady!</a:t>
            </a:r>
          </a:p>
        </p:txBody>
      </p:sp>
      <p:pic>
        <p:nvPicPr>
          <p:cNvPr id="4" name="Picture 3" descr="A person with long hair&#10;&#10;Description automatically generated with low confidence">
            <a:extLst>
              <a:ext uri="{FF2B5EF4-FFF2-40B4-BE49-F238E27FC236}">
                <a16:creationId xmlns:a16="http://schemas.microsoft.com/office/drawing/2014/main" id="{558E8E57-7728-4330-B9C3-23CDB704D5E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01" t="25850" r="15000" b="18500"/>
          <a:stretch/>
        </p:blipFill>
        <p:spPr>
          <a:xfrm>
            <a:off x="5322379" y="1900677"/>
            <a:ext cx="2531689" cy="32726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133498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66888" y="4905670"/>
            <a:ext cx="35283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 Smiley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is our Deputy </a:t>
            </a:r>
            <a:r>
              <a:rPr lang="en-GB" dirty="0" err="1">
                <a:latin typeface="Comic Sans MS" panose="030F0702030302020204" pitchFamily="66" charset="0"/>
              </a:rPr>
              <a:t>Headteacher</a:t>
            </a:r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also teaches Year 5 and does the Ribbon Dance.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4284" y="4899247"/>
            <a:ext cx="36616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 Kelly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is our </a:t>
            </a:r>
            <a:r>
              <a:rPr lang="en-GB" dirty="0" err="1">
                <a:latin typeface="Comic Sans MS" panose="030F0702030302020204" pitchFamily="66" charset="0"/>
              </a:rPr>
              <a:t>Headteacher</a:t>
            </a:r>
            <a:r>
              <a:rPr lang="en-GB" dirty="0">
                <a:latin typeface="Comic Sans MS" panose="030F0702030302020204" pitchFamily="66" charset="0"/>
              </a:rPr>
              <a:t>.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You will see him during your day. He can’t wait to have all the children back in school. </a:t>
            </a:r>
          </a:p>
        </p:txBody>
      </p:sp>
      <p:pic>
        <p:nvPicPr>
          <p:cNvPr id="3074" name="Picture 2" descr="F:\SENCO\staff photos\IMG_05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7137" y="1545866"/>
            <a:ext cx="3401275" cy="25509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50" name="Picture 2" descr="F:\SENCO\staff photos\adam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031440"/>
            <a:ext cx="2592288" cy="345638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1241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71600" y="764704"/>
            <a:ext cx="69127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We are looking forward to seeing you in September!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Have a lovely summer holiday.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From all of us at </a:t>
            </a:r>
            <a:r>
              <a:rPr lang="en-GB" sz="2800" b="1" dirty="0" err="1">
                <a:latin typeface="Comic Sans MS" panose="030F0702030302020204" pitchFamily="66" charset="0"/>
              </a:rPr>
              <a:t>Bapchild</a:t>
            </a:r>
            <a:r>
              <a:rPr lang="en-GB" sz="2800" b="1" dirty="0">
                <a:latin typeface="Comic Sans MS" panose="030F0702030302020204" pitchFamily="66" charset="0"/>
              </a:rPr>
              <a:t> School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23EB9E-61B1-ABD9-1D3D-A04776D416F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057" y="4005064"/>
            <a:ext cx="1589853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4692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1762</TotalTime>
  <Words>359</Words>
  <Application>Microsoft Office PowerPoint</Application>
  <PresentationFormat>On-screen Show (4:3)</PresentationFormat>
  <Paragraphs>64</Paragraphs>
  <Slides>15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Comic Sans MS</vt:lpstr>
      <vt:lpstr>Office Theme</vt:lpstr>
      <vt:lpstr>Welcome Back To School!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This is Mrs Long, our Wellbeing Leader  She is good at listening if someone is worried about something.</vt:lpstr>
      <vt:lpstr>PowerPoint Presentation</vt:lpstr>
      <vt:lpstr>You will see these lovely ladies every day when you go to the office, or walk to the Hall…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Jonathan</dc:creator>
  <cp:lastModifiedBy>Leyla Gambell</cp:lastModifiedBy>
  <cp:revision>26</cp:revision>
  <dcterms:created xsi:type="dcterms:W3CDTF">2020-07-08T18:38:11Z</dcterms:created>
  <dcterms:modified xsi:type="dcterms:W3CDTF">2023-07-20T20:16:45Z</dcterms:modified>
</cp:coreProperties>
</file>