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82" r:id="rId7"/>
    <p:sldId id="260" r:id="rId8"/>
    <p:sldId id="261" r:id="rId9"/>
    <p:sldId id="268" r:id="rId10"/>
    <p:sldId id="262" r:id="rId11"/>
    <p:sldId id="263" r:id="rId12"/>
    <p:sldId id="271" r:id="rId13"/>
    <p:sldId id="283" r:id="rId14"/>
    <p:sldId id="284" r:id="rId15"/>
    <p:sldId id="288" r:id="rId16"/>
    <p:sldId id="286" r:id="rId17"/>
    <p:sldId id="287" r:id="rId18"/>
    <p:sldId id="290" r:id="rId19"/>
    <p:sldId id="289" r:id="rId20"/>
    <p:sldId id="269" r:id="rId21"/>
    <p:sldId id="270"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0" d="100"/>
          <a:sy n="90" d="100"/>
        </p:scale>
        <p:origin x="-804" y="3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09/05/2020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09/05/2020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09/05/2020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09/05/2020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hyperlink" Target="https://www.twinkl.co.uk/resource/year-2-diving-into-mastery-fact-families-addition-and-subtraction-bonds-to-20-activity-cards-t-m-3674"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2 Term 5 Week 5</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539552" y="1124744"/>
            <a:ext cx="8229600" cy="5405791"/>
          </a:xfrm>
        </p:spPr>
        <p:txBody>
          <a:bodyPr>
            <a:normAutofit/>
          </a:bodyPr>
          <a:lstStyle/>
          <a:p>
            <a:pPr marL="0" indent="0">
              <a:buNone/>
            </a:pPr>
            <a:endParaRPr lang="en-US" sz="2000" dirty="0" smtClean="0"/>
          </a:p>
          <a:p>
            <a:pPr marL="0" indent="0">
              <a:buNone/>
            </a:pPr>
            <a:endParaRPr lang="en-US" sz="2000" dirty="0"/>
          </a:p>
          <a:p>
            <a:pPr marL="0" indent="0">
              <a:buNone/>
            </a:pPr>
            <a:endParaRPr lang="en-GB" sz="2000" dirty="0" smtClean="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1412776"/>
            <a:ext cx="2296905" cy="20847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20275" y="1268760"/>
            <a:ext cx="6552728" cy="5355312"/>
          </a:xfrm>
          <a:prstGeom prst="rect">
            <a:avLst/>
          </a:prstGeom>
          <a:noFill/>
        </p:spPr>
        <p:txBody>
          <a:bodyPr wrap="square" rtlCol="0">
            <a:spAutoFit/>
          </a:bodyPr>
          <a:lstStyle/>
          <a:p>
            <a:r>
              <a:rPr lang="en-US" dirty="0" smtClean="0"/>
              <a:t>Hello Year 2, I hope you have enjoyed the weather this bank holiday weekend. Did any of you take part in any VE Day celebrations on Friday? In my road a few people had </a:t>
            </a:r>
            <a:r>
              <a:rPr lang="en-US" dirty="0"/>
              <a:t>c</a:t>
            </a:r>
            <a:r>
              <a:rPr lang="en-US" dirty="0" smtClean="0"/>
              <a:t>ream teas on their front lawns and my boys made some bunting to put outside the house. This photo is of my two grandads, the one on the left (George) flew for RAF Bomber Command and the one on the right (Roy) was stationed in Burma. Both were very brave men and I am very proud of them. I hope you have a lovely week and enjoy the learning we have given you. Miss you all very much, Love </a:t>
            </a:r>
            <a:r>
              <a:rPr lang="en-US" dirty="0" err="1" smtClean="0"/>
              <a:t>Mrs</a:t>
            </a:r>
            <a:r>
              <a:rPr lang="en-US" dirty="0" smtClean="0"/>
              <a:t> Clark</a:t>
            </a:r>
          </a:p>
          <a:p>
            <a:endParaRPr lang="en-US" dirty="0"/>
          </a:p>
          <a:p>
            <a:r>
              <a:rPr lang="en-US" dirty="0" smtClean="0"/>
              <a:t>Hi Year 2, how have you all been this week? It is lovely to have some sunshine back! This week me and the boys have been going on bike rides everyday! Although it’s only me and Ronnie doing the hard work as Teddy has a seat attached to my bike. We managed 10k on Friday. On Saturday morning I got nominated to run 5k by my brother and then donate £5 to ‘NHS charities covid-19 urgent appeal.’  I managed to do it in 34 minutes but I was so hot and bothered after I jumped into the paddling pool even with my trainers on! Have a great week! Missing you all, </a:t>
            </a:r>
            <a:r>
              <a:rPr lang="en-US" dirty="0" err="1" smtClean="0"/>
              <a:t>Mrs</a:t>
            </a:r>
            <a:r>
              <a:rPr lang="en-US" dirty="0" smtClean="0"/>
              <a:t> Unsworth x</a:t>
            </a:r>
            <a:endParaRPr lang="en-GB" dirty="0"/>
          </a:p>
        </p:txBody>
      </p:sp>
      <p:pic>
        <p:nvPicPr>
          <p:cNvPr id="5" name="Picture 2" descr="C:\Users\MrsUnsworth\AppData\Local\Microsoft\Windows\INetCache\IE\8YTGI9ZX\running-character[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76256" y="4149080"/>
            <a:ext cx="1509279" cy="18765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a16="http://schemas.microsoft.com/office/drawing/2014/main" xmlns=""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xmlns=""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a16="http://schemas.microsoft.com/office/drawing/2014/main" xmlns=""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a16="http://schemas.microsoft.com/office/drawing/2014/main" xmlns=""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xmlns=""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dirty="0" smtClean="0"/>
          </a:p>
          <a:p>
            <a:r>
              <a:rPr lang="en-GB" dirty="0" smtClean="0"/>
              <a:t>English Learning</a:t>
            </a:r>
            <a:endParaRPr lang="en-GB" dirty="0"/>
          </a:p>
        </p:txBody>
      </p:sp>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1052736"/>
            <a:ext cx="5198155" cy="52943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179512" y="1052736"/>
            <a:ext cx="3456384" cy="5632311"/>
          </a:xfrm>
          <a:prstGeom prst="rect">
            <a:avLst/>
          </a:prstGeom>
          <a:noFill/>
        </p:spPr>
        <p:txBody>
          <a:bodyPr wrap="square" rtlCol="0">
            <a:spAutoFit/>
          </a:bodyPr>
          <a:lstStyle/>
          <a:p>
            <a:r>
              <a:rPr lang="en-US" sz="2000" dirty="0" smtClean="0"/>
              <a:t>Our English Activities this week are based on a myth from Ancient Greece called Pandora’s Box. </a:t>
            </a:r>
          </a:p>
          <a:p>
            <a:r>
              <a:rPr lang="en-US" sz="2000" dirty="0" smtClean="0">
                <a:solidFill>
                  <a:srgbClr val="FF0000"/>
                </a:solidFill>
              </a:rPr>
              <a:t>Activity 1: Read the story to yourself or with a grown up, as you read you will be asked to stop and do a task before you carry on with the story. </a:t>
            </a:r>
          </a:p>
          <a:p>
            <a:r>
              <a:rPr lang="en-US" sz="2000" dirty="0">
                <a:solidFill>
                  <a:srgbClr val="7030A0"/>
                </a:solidFill>
              </a:rPr>
              <a:t>A</a:t>
            </a:r>
            <a:r>
              <a:rPr lang="en-US" sz="2000" dirty="0" smtClean="0">
                <a:solidFill>
                  <a:srgbClr val="7030A0"/>
                </a:solidFill>
              </a:rPr>
              <a:t>ctivity 2: Read a description Zeus, one of the characters in the story, and draw a picture of him.</a:t>
            </a:r>
          </a:p>
          <a:p>
            <a:r>
              <a:rPr lang="en-US" sz="2000" dirty="0" smtClean="0">
                <a:solidFill>
                  <a:srgbClr val="00B050"/>
                </a:solidFill>
              </a:rPr>
              <a:t>Activity 3: Answer questions about the story to make sure you have really understood what you have read. </a:t>
            </a:r>
          </a:p>
          <a:p>
            <a:r>
              <a:rPr lang="en-US" sz="2000" dirty="0" smtClean="0"/>
              <a:t>Have fun!</a:t>
            </a:r>
            <a:endParaRPr lang="en-GB" sz="2000" dirty="0"/>
          </a:p>
        </p:txBody>
      </p:sp>
    </p:spTree>
    <p:extLst>
      <p:ext uri="{BB962C8B-B14F-4D97-AF65-F5344CB8AC3E}">
        <p14:creationId xmlns:p14="http://schemas.microsoft.com/office/powerpoint/2010/main" val="12748435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4035" y="263104"/>
            <a:ext cx="6918554" cy="50838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7944" y="5261804"/>
            <a:ext cx="4752528" cy="14401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32023" y="6367189"/>
            <a:ext cx="904875" cy="2301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07504" y="332656"/>
            <a:ext cx="1656184" cy="523220"/>
          </a:xfrm>
          <a:prstGeom prst="rect">
            <a:avLst/>
          </a:prstGeom>
          <a:noFill/>
        </p:spPr>
        <p:txBody>
          <a:bodyPr wrap="square" rtlCol="0">
            <a:spAutoFit/>
          </a:bodyPr>
          <a:lstStyle/>
          <a:p>
            <a:pPr algn="ctr"/>
            <a:r>
              <a:rPr lang="en-US" sz="2800" u="sng" dirty="0" smtClean="0"/>
              <a:t>Activity 1</a:t>
            </a:r>
            <a:endParaRPr lang="en-GB" sz="2800" u="sng" dirty="0"/>
          </a:p>
        </p:txBody>
      </p:sp>
    </p:spTree>
    <p:extLst>
      <p:ext uri="{BB962C8B-B14F-4D97-AF65-F5344CB8AC3E}">
        <p14:creationId xmlns:p14="http://schemas.microsoft.com/office/powerpoint/2010/main" val="22555529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052736"/>
            <a:ext cx="8791575" cy="4505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2203" y="5085184"/>
            <a:ext cx="1080120" cy="323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95536" y="404664"/>
            <a:ext cx="2232248" cy="584775"/>
          </a:xfrm>
          <a:prstGeom prst="rect">
            <a:avLst/>
          </a:prstGeom>
        </p:spPr>
        <p:txBody>
          <a:bodyPr wrap="square">
            <a:spAutoFit/>
          </a:bodyPr>
          <a:lstStyle/>
          <a:p>
            <a:pPr algn="ctr"/>
            <a:r>
              <a:rPr lang="en-US" sz="3200" u="sng" dirty="0"/>
              <a:t>Activity 1</a:t>
            </a:r>
            <a:endParaRPr lang="en-GB" sz="3200" u="sng" dirty="0"/>
          </a:p>
        </p:txBody>
      </p:sp>
    </p:spTree>
    <p:extLst>
      <p:ext uri="{BB962C8B-B14F-4D97-AF65-F5344CB8AC3E}">
        <p14:creationId xmlns:p14="http://schemas.microsoft.com/office/powerpoint/2010/main" val="25991416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476672"/>
            <a:ext cx="5904656" cy="32115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3645024"/>
            <a:ext cx="5904656" cy="30582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1953"/>
          <a:stretch/>
        </p:blipFill>
        <p:spPr bwMode="auto">
          <a:xfrm>
            <a:off x="6084168" y="3847610"/>
            <a:ext cx="2887133" cy="28481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5796136" y="6453336"/>
            <a:ext cx="648072" cy="0"/>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6440180" y="503672"/>
            <a:ext cx="1948244" cy="584775"/>
          </a:xfrm>
          <a:prstGeom prst="rect">
            <a:avLst/>
          </a:prstGeom>
        </p:spPr>
        <p:txBody>
          <a:bodyPr wrap="square">
            <a:spAutoFit/>
          </a:bodyPr>
          <a:lstStyle/>
          <a:p>
            <a:pPr algn="ctr"/>
            <a:r>
              <a:rPr lang="en-US" sz="3200" u="sng" dirty="0"/>
              <a:t>Activity 1</a:t>
            </a:r>
            <a:endParaRPr lang="en-GB" sz="3200" u="sng" dirty="0"/>
          </a:p>
        </p:txBody>
      </p:sp>
    </p:spTree>
    <p:extLst>
      <p:ext uri="{BB962C8B-B14F-4D97-AF65-F5344CB8AC3E}">
        <p14:creationId xmlns:p14="http://schemas.microsoft.com/office/powerpoint/2010/main" val="16631153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838" y="1340768"/>
            <a:ext cx="7934325" cy="4143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755576" y="548680"/>
            <a:ext cx="2376264" cy="584775"/>
          </a:xfrm>
          <a:prstGeom prst="rect">
            <a:avLst/>
          </a:prstGeom>
        </p:spPr>
        <p:txBody>
          <a:bodyPr wrap="square">
            <a:spAutoFit/>
          </a:bodyPr>
          <a:lstStyle/>
          <a:p>
            <a:pPr algn="ctr"/>
            <a:r>
              <a:rPr lang="en-US" sz="3200" u="sng" dirty="0"/>
              <a:t>Activity </a:t>
            </a:r>
            <a:r>
              <a:rPr lang="en-US" sz="3200" u="sng" dirty="0" smtClean="0"/>
              <a:t>2</a:t>
            </a:r>
            <a:endParaRPr lang="en-GB" sz="3200" u="sng" dirty="0"/>
          </a:p>
        </p:txBody>
      </p:sp>
    </p:spTree>
    <p:extLst>
      <p:ext uri="{BB962C8B-B14F-4D97-AF65-F5344CB8AC3E}">
        <p14:creationId xmlns:p14="http://schemas.microsoft.com/office/powerpoint/2010/main" val="2222914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04664"/>
            <a:ext cx="4831230" cy="6192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5868144" y="620688"/>
            <a:ext cx="1922321" cy="646331"/>
          </a:xfrm>
          <a:prstGeom prst="rect">
            <a:avLst/>
          </a:prstGeom>
        </p:spPr>
        <p:txBody>
          <a:bodyPr wrap="none">
            <a:spAutoFit/>
          </a:bodyPr>
          <a:lstStyle/>
          <a:p>
            <a:pPr algn="ctr"/>
            <a:r>
              <a:rPr lang="en-US" sz="3600" u="sng" dirty="0"/>
              <a:t>Activity </a:t>
            </a:r>
            <a:r>
              <a:rPr lang="en-US" sz="3600" u="sng" dirty="0" smtClean="0"/>
              <a:t>3</a:t>
            </a:r>
            <a:endParaRPr lang="en-GB" sz="3600" u="sng" dirty="0"/>
          </a:p>
        </p:txBody>
      </p:sp>
    </p:spTree>
    <p:extLst>
      <p:ext uri="{BB962C8B-B14F-4D97-AF65-F5344CB8AC3E}">
        <p14:creationId xmlns:p14="http://schemas.microsoft.com/office/powerpoint/2010/main" val="121920222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5" name="Content Placeholder 4"/>
          <p:cNvSpPr>
            <a:spLocks noGrp="1"/>
          </p:cNvSpPr>
          <p:nvPr>
            <p:ph idx="1"/>
          </p:nvPr>
        </p:nvSpPr>
        <p:spPr>
          <a:xfrm>
            <a:off x="395536" y="764704"/>
            <a:ext cx="8229600" cy="5616624"/>
          </a:xfrm>
        </p:spPr>
        <p:txBody>
          <a:bodyPr>
            <a:normAutofit fontScale="85000" lnSpcReduction="20000"/>
          </a:bodyPr>
          <a:lstStyle/>
          <a:p>
            <a:pPr marL="0" indent="0">
              <a:buNone/>
            </a:pPr>
            <a:r>
              <a:rPr lang="en-US" sz="2400" dirty="0" smtClean="0"/>
              <a:t>This week we will continue working from the white rose website. As we are currently a week behind we are still able to access the online activities. So we will continue to use the given activity sheets.</a:t>
            </a:r>
          </a:p>
          <a:p>
            <a:pPr marL="0" indent="0">
              <a:buNone/>
            </a:pPr>
            <a:endParaRPr lang="en-US" sz="2400" dirty="0" smtClean="0">
              <a:sym typeface="Wingdings" panose="05000000000000000000" pitchFamily="2" charset="2"/>
            </a:endParaRPr>
          </a:p>
          <a:p>
            <a:pPr marL="0" indent="0">
              <a:buNone/>
            </a:pPr>
            <a:r>
              <a:rPr lang="en-US" sz="2400" u="sng" dirty="0" smtClean="0"/>
              <a:t>Activity 1 </a:t>
            </a:r>
            <a:r>
              <a:rPr lang="en-US" sz="2400" dirty="0" smtClean="0"/>
              <a:t>– White rose home learning </a:t>
            </a:r>
            <a:r>
              <a:rPr lang="en-US" sz="2400" dirty="0" smtClean="0">
                <a:sym typeface="Wingdings" panose="05000000000000000000" pitchFamily="2" charset="2"/>
              </a:rPr>
              <a:t></a:t>
            </a:r>
            <a:r>
              <a:rPr lang="en-US" sz="2400" b="1" dirty="0" smtClean="0"/>
              <a:t>Summer Term – Week 2 (w/c 27th April) </a:t>
            </a:r>
            <a:r>
              <a:rPr lang="en-US" sz="2400" b="1" dirty="0" smtClean="0">
                <a:sym typeface="Wingdings" panose="05000000000000000000" pitchFamily="2" charset="2"/>
              </a:rPr>
              <a:t> Lesson 4 Problem Solving</a:t>
            </a:r>
            <a:r>
              <a:rPr lang="en-US" sz="2400" dirty="0" smtClean="0">
                <a:sym typeface="Wingdings" panose="05000000000000000000" pitchFamily="2" charset="2"/>
              </a:rPr>
              <a:t>.</a:t>
            </a:r>
          </a:p>
          <a:p>
            <a:pPr marL="0" indent="0">
              <a:buNone/>
            </a:pPr>
            <a:endParaRPr lang="en-US" sz="2400" dirty="0" smtClean="0">
              <a:sym typeface="Wingdings" panose="05000000000000000000" pitchFamily="2" charset="2"/>
            </a:endParaRPr>
          </a:p>
          <a:p>
            <a:pPr marL="0" indent="0">
              <a:buNone/>
            </a:pPr>
            <a:r>
              <a:rPr lang="en-US" sz="2400" u="sng" dirty="0" smtClean="0">
                <a:sym typeface="Wingdings" panose="05000000000000000000" pitchFamily="2" charset="2"/>
              </a:rPr>
              <a:t>Activity 2 </a:t>
            </a:r>
            <a:r>
              <a:rPr lang="en-US" sz="2400" dirty="0" smtClean="0">
                <a:sym typeface="Wingdings" panose="05000000000000000000" pitchFamily="2" charset="2"/>
              </a:rPr>
              <a:t>– White Rose Home Learning  </a:t>
            </a:r>
            <a:r>
              <a:rPr lang="en-US" sz="2400" b="1" dirty="0" smtClean="0"/>
              <a:t>Summer Term – Week 3 (w/c 4th May)</a:t>
            </a:r>
            <a:r>
              <a:rPr lang="en-US" sz="2400" b="1" dirty="0" smtClean="0">
                <a:sym typeface="Wingdings" panose="05000000000000000000" pitchFamily="2" charset="2"/>
              </a:rPr>
              <a:t>  Lesson 1 Fact Families (bonds to 20)</a:t>
            </a:r>
          </a:p>
          <a:p>
            <a:pPr marL="0" indent="0">
              <a:buNone/>
            </a:pPr>
            <a:endParaRPr lang="en-US" sz="2400" u="sng" dirty="0" smtClean="0">
              <a:sym typeface="Wingdings" panose="05000000000000000000" pitchFamily="2" charset="2"/>
            </a:endParaRPr>
          </a:p>
          <a:p>
            <a:pPr marL="0" indent="0">
              <a:buNone/>
            </a:pPr>
            <a:r>
              <a:rPr lang="en-US" sz="2400" u="sng" dirty="0" smtClean="0">
                <a:sym typeface="Wingdings" panose="05000000000000000000" pitchFamily="2" charset="2"/>
              </a:rPr>
              <a:t>Activity 3 </a:t>
            </a:r>
            <a:r>
              <a:rPr lang="en-US" sz="2400" dirty="0" smtClean="0">
                <a:sym typeface="Wingdings" panose="05000000000000000000" pitchFamily="2" charset="2"/>
              </a:rPr>
              <a:t>– White Rose Home Learning  </a:t>
            </a:r>
            <a:r>
              <a:rPr lang="en-US" sz="2400" b="1" dirty="0" smtClean="0"/>
              <a:t>Summer Term – Week 3 (w/c 4</a:t>
            </a:r>
            <a:r>
              <a:rPr lang="en-US" sz="2400" b="1" baseline="30000" dirty="0" smtClean="0"/>
              <a:t>th</a:t>
            </a:r>
            <a:r>
              <a:rPr lang="en-US" sz="2400" b="1" dirty="0" smtClean="0"/>
              <a:t> May) </a:t>
            </a:r>
          </a:p>
          <a:p>
            <a:pPr marL="0" indent="0">
              <a:buNone/>
            </a:pPr>
            <a:r>
              <a:rPr lang="en-US" sz="2400" b="1" dirty="0" smtClean="0"/>
              <a:t>Lesson 2 – Compare number sentences</a:t>
            </a:r>
          </a:p>
          <a:p>
            <a:pPr marL="0" indent="0">
              <a:buNone/>
            </a:pPr>
            <a:endParaRPr lang="en-US" sz="2400" b="1" dirty="0" smtClean="0"/>
          </a:p>
          <a:p>
            <a:pPr marL="0" indent="0">
              <a:buNone/>
            </a:pPr>
            <a:r>
              <a:rPr lang="en-US" sz="2000" dirty="0" smtClean="0"/>
              <a:t>Extension – Here is a link to some activity cards for fact families (bonds to 20). There are 3 cards and you do not have to complete them all. They will require your child to reason and problem solve . The question prompts are really important to ask your child during the activity to help develop their understanding.</a:t>
            </a:r>
          </a:p>
          <a:p>
            <a:pPr marL="0" indent="0">
              <a:buNone/>
            </a:pPr>
            <a:r>
              <a:rPr lang="en-US" sz="2000" dirty="0" smtClean="0">
                <a:hlinkClick r:id="rId2"/>
              </a:rPr>
              <a:t>https://www.twinkl.co.uk/resource/year-2-diving-into-mastery-fact-families-addition-and-subtraction-bonds-to-20-activity-cards-t-m-3674</a:t>
            </a:r>
            <a:r>
              <a:rPr lang="en-US" sz="2000" dirty="0" smtClean="0"/>
              <a:t> </a:t>
            </a:r>
          </a:p>
          <a:p>
            <a:pPr marL="0" indent="0">
              <a:buNone/>
            </a:pPr>
            <a:endParaRPr lang="en-US" sz="2400" dirty="0" smtClean="0"/>
          </a:p>
          <a:p>
            <a:pPr marL="0" indent="0">
              <a:buNone/>
            </a:pPr>
            <a:endParaRPr lang="en-US" sz="2400" dirty="0"/>
          </a:p>
          <a:p>
            <a:pPr marL="0" indent="0">
              <a:buNone/>
            </a:pPr>
            <a:endParaRPr lang="en-GB" sz="2400" dirty="0"/>
          </a:p>
        </p:txBody>
      </p:sp>
    </p:spTree>
    <p:extLst>
      <p:ext uri="{BB962C8B-B14F-4D97-AF65-F5344CB8AC3E}">
        <p14:creationId xmlns:p14="http://schemas.microsoft.com/office/powerpoint/2010/main" val="24652400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6298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Topic – Mapping a route</a:t>
            </a:r>
            <a:endParaRPr lang="en-GB" dirty="0"/>
          </a:p>
        </p:txBody>
      </p:sp>
      <p:sp>
        <p:nvSpPr>
          <p:cNvPr id="8" name="Content Placeholder 7"/>
          <p:cNvSpPr>
            <a:spLocks noGrp="1"/>
          </p:cNvSpPr>
          <p:nvPr>
            <p:ph idx="1"/>
          </p:nvPr>
        </p:nvSpPr>
        <p:spPr>
          <a:xfrm>
            <a:off x="431800" y="1053539"/>
            <a:ext cx="8229600" cy="4525963"/>
          </a:xfrm>
        </p:spPr>
        <p:txBody>
          <a:bodyPr/>
          <a:lstStyle/>
          <a:p>
            <a:pPr marL="0" indent="0">
              <a:buNone/>
            </a:pPr>
            <a:r>
              <a:rPr lang="en-US" sz="2000" dirty="0" smtClean="0"/>
              <a:t>This week I would like you to map your route to school. Can you draw your house and your journey to school? What places do you past? Can you add these to your map? Could you add a key to your map of significant places you pass?</a:t>
            </a:r>
          </a:p>
          <a:p>
            <a:pPr marL="0" indent="0">
              <a:buNone/>
            </a:pPr>
            <a:endParaRPr lang="en-US" sz="2000" dirty="0"/>
          </a:p>
          <a:p>
            <a:pPr marL="0" indent="0">
              <a:buNone/>
            </a:pPr>
            <a:r>
              <a:rPr lang="en-US" sz="2000" dirty="0" smtClean="0"/>
              <a:t>Extension:</a:t>
            </a:r>
          </a:p>
          <a:p>
            <a:pPr marL="0" indent="0">
              <a:buNone/>
            </a:pPr>
            <a:r>
              <a:rPr lang="en-US" sz="2000" dirty="0" smtClean="0"/>
              <a:t>Can you write the directions you take to get to school. Can you use key vocabulary like: left, right, turn, after, past, before, destination, between, next, then, cross the road.</a:t>
            </a:r>
            <a:endParaRPr lang="en-GB" sz="1800" dirty="0"/>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0662" y="4221088"/>
            <a:ext cx="698110" cy="223224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ee the source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7864" y="3891179"/>
            <a:ext cx="2239531" cy="288899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ee the source image"/>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9154"/>
          <a:stretch/>
        </p:blipFill>
        <p:spPr bwMode="auto">
          <a:xfrm>
            <a:off x="6600925" y="4077073"/>
            <a:ext cx="2086950" cy="20271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620150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6093</TotalTime>
  <Words>1272</Words>
  <Application>Microsoft Office PowerPoint</Application>
  <PresentationFormat>On-screen Show (4:3)</PresentationFormat>
  <Paragraphs>81</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PowerPoint Presentation</vt:lpstr>
      <vt:lpstr>PowerPoint Presentation</vt:lpstr>
      <vt:lpstr>PowerPoint Presentation</vt:lpstr>
      <vt:lpstr>PowerPoint Presentation</vt:lpstr>
      <vt:lpstr>Maths Learning</vt:lpstr>
      <vt:lpstr>PowerPoint Presentation</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56</cp:revision>
  <dcterms:created xsi:type="dcterms:W3CDTF">2020-03-18T10:41:37Z</dcterms:created>
  <dcterms:modified xsi:type="dcterms:W3CDTF">2020-05-09T22:34:53Z</dcterms:modified>
</cp:coreProperties>
</file>