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66" r:id="rId3"/>
    <p:sldId id="295" r:id="rId4"/>
    <p:sldId id="271" r:id="rId5"/>
    <p:sldId id="296" r:id="rId6"/>
    <p:sldId id="272" r:id="rId7"/>
    <p:sldId id="278" r:id="rId8"/>
    <p:sldId id="281" r:id="rId9"/>
    <p:sldId id="280" r:id="rId10"/>
    <p:sldId id="262" r:id="rId11"/>
    <p:sldId id="282" r:id="rId12"/>
    <p:sldId id="297" r:id="rId13"/>
    <p:sldId id="256" r:id="rId14"/>
    <p:sldId id="259" r:id="rId15"/>
    <p:sldId id="283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E1DBE8-D9BA-4093-8D17-5ADD501053DF}" v="1" dt="2023-07-20T20:19:15.7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4660"/>
  </p:normalViewPr>
  <p:slideViewPr>
    <p:cSldViewPr>
      <p:cViewPr varScale="1">
        <p:scale>
          <a:sx n="59" d="100"/>
          <a:sy n="59" d="100"/>
        </p:scale>
        <p:origin x="1516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yla Gambell" userId="cd20dd6d-4b3f-4ee6-a4aa-9c8cd9d3aef9" providerId="ADAL" clId="{49E1DBE8-D9BA-4093-8D17-5ADD501053DF}"/>
    <pc:docChg chg="custSel modSld">
      <pc:chgData name="Leyla Gambell" userId="cd20dd6d-4b3f-4ee6-a4aa-9c8cd9d3aef9" providerId="ADAL" clId="{49E1DBE8-D9BA-4093-8D17-5ADD501053DF}" dt="2023-07-20T20:19:17.014" v="1" actId="21"/>
      <pc:docMkLst>
        <pc:docMk/>
      </pc:docMkLst>
      <pc:sldChg chg="addSp delSp modSp mod">
        <pc:chgData name="Leyla Gambell" userId="cd20dd6d-4b3f-4ee6-a4aa-9c8cd9d3aef9" providerId="ADAL" clId="{49E1DBE8-D9BA-4093-8D17-5ADD501053DF}" dt="2023-07-20T20:19:17.014" v="1" actId="21"/>
        <pc:sldMkLst>
          <pc:docMk/>
          <pc:sldMk cId="1016124106" sldId="259"/>
        </pc:sldMkLst>
        <pc:picChg chg="add del mod">
          <ac:chgData name="Leyla Gambell" userId="cd20dd6d-4b3f-4ee6-a4aa-9c8cd9d3aef9" providerId="ADAL" clId="{49E1DBE8-D9BA-4093-8D17-5ADD501053DF}" dt="2023-07-20T20:19:17.014" v="1" actId="21"/>
          <ac:picMkLst>
            <pc:docMk/>
            <pc:sldMk cId="1016124106" sldId="259"/>
            <ac:picMk id="2" creationId="{022457A7-47F6-881D-CDC6-B225956B106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0A6077-E550-4CE5-9D09-2155935C307F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6346D-9672-4874-90FB-11C1208B6D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895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3509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239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7175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4551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8130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0077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3808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767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25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1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762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59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113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395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99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525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106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280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446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50304" y="260648"/>
            <a:ext cx="7772400" cy="14700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Welcome Back To School!</a:t>
            </a:r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7" y="332656"/>
            <a:ext cx="1589853" cy="1872208"/>
          </a:xfrm>
          <a:prstGeom prst="rect">
            <a:avLst/>
          </a:prstGeom>
        </p:spPr>
      </p:pic>
      <p:pic>
        <p:nvPicPr>
          <p:cNvPr id="1026" name="Picture 2" descr="F:\SENCO\staff photos\IMG_07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012" y="2348880"/>
            <a:ext cx="5589135" cy="41918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3204">
            <a:off x="-70770" y="821845"/>
            <a:ext cx="4487247" cy="4487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59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3861551"/>
            <a:ext cx="32849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Eldridge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Week 1: Mon, Tues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Week 2: Mon, Tues, Wed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(alternating)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75288" y="1715844"/>
            <a:ext cx="2564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Year 2 Teachers</a:t>
            </a:r>
          </a:p>
        </p:txBody>
      </p:sp>
      <p:pic>
        <p:nvPicPr>
          <p:cNvPr id="4" name="Picture 3" descr="A person wearing glasses&#10;&#10;Description automatically generated with low confidence">
            <a:extLst>
              <a:ext uri="{FF2B5EF4-FFF2-40B4-BE49-F238E27FC236}">
                <a16:creationId xmlns:a16="http://schemas.microsoft.com/office/drawing/2014/main" id="{AD4DB047-44BE-B3ED-6050-92491751B8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01" t="15350" r="13601" b="26187"/>
          <a:stretch/>
        </p:blipFill>
        <p:spPr>
          <a:xfrm>
            <a:off x="611560" y="251227"/>
            <a:ext cx="2454132" cy="317777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323DBD7-E529-45EC-6547-DFA49A5A2F19}"/>
              </a:ext>
            </a:extLst>
          </p:cNvPr>
          <p:cNvSpPr txBox="1"/>
          <p:nvPr/>
        </p:nvSpPr>
        <p:spPr>
          <a:xfrm>
            <a:off x="5292080" y="3826392"/>
            <a:ext cx="32849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Clark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Week 1: Wed, Thurs, Fri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Week 2: Thurs, Fri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(alternating)</a:t>
            </a:r>
          </a:p>
        </p:txBody>
      </p:sp>
      <p:pic>
        <p:nvPicPr>
          <p:cNvPr id="3" name="Picture 2" descr="A person smil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7F089333-8382-DC4A-4C5F-6D0F88BB19E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2" t="12200" r="23445" b="20601"/>
          <a:stretch/>
        </p:blipFill>
        <p:spPr>
          <a:xfrm>
            <a:off x="5777474" y="444156"/>
            <a:ext cx="2225947" cy="28492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6465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999320" y="797803"/>
            <a:ext cx="32849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Year 2 Support Team – all day every day!</a:t>
            </a:r>
          </a:p>
        </p:txBody>
      </p:sp>
      <p:pic>
        <p:nvPicPr>
          <p:cNvPr id="4" name="Picture 3" descr="A person with long hair&#10;&#10;Description automatically generated with medium confidence">
            <a:extLst>
              <a:ext uri="{FF2B5EF4-FFF2-40B4-BE49-F238E27FC236}">
                <a16:creationId xmlns:a16="http://schemas.microsoft.com/office/drawing/2014/main" id="{115D2293-6DC0-72FD-E8DC-966CCCD7C0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815" y="1428819"/>
            <a:ext cx="2564864" cy="341981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B02BA9E-FF77-6D05-DC0E-B52D152FD3B9}"/>
              </a:ext>
            </a:extLst>
          </p:cNvPr>
          <p:cNvSpPr txBox="1"/>
          <p:nvPr/>
        </p:nvSpPr>
        <p:spPr>
          <a:xfrm>
            <a:off x="2411760" y="5343402"/>
            <a:ext cx="3284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Mrs Hoult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E183D8A-F2E9-010F-7AC4-47BA7FDD1599}"/>
              </a:ext>
            </a:extLst>
          </p:cNvPr>
          <p:cNvSpPr txBox="1"/>
          <p:nvPr/>
        </p:nvSpPr>
        <p:spPr>
          <a:xfrm>
            <a:off x="5076056" y="705470"/>
            <a:ext cx="3284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Mrs Muscat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2B7A7D-A7F3-772E-9B17-F4A971987C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2908395"/>
            <a:ext cx="2383188" cy="3151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834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148064" y="1490008"/>
            <a:ext cx="20882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your new classroom!</a:t>
            </a: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This is Year 2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A picture containing text, indoor, room, cluttered&#10;&#10;Description automatically generated">
            <a:extLst>
              <a:ext uri="{FF2B5EF4-FFF2-40B4-BE49-F238E27FC236}">
                <a16:creationId xmlns:a16="http://schemas.microsoft.com/office/drawing/2014/main" id="{D5B9E3FC-C843-749B-9B44-21F5442B672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847546"/>
            <a:ext cx="3759882" cy="50131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201437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indoor, ceiling, table&#10;&#10;Description automatically generated">
            <a:extLst>
              <a:ext uri="{FF2B5EF4-FFF2-40B4-BE49-F238E27FC236}">
                <a16:creationId xmlns:a16="http://schemas.microsoft.com/office/drawing/2014/main" id="{F2340662-CC5C-A9B6-48E1-AAE1425ECF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640"/>
            <a:ext cx="3780420" cy="5040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A classroom with desks and chairs&#10;&#10;Description automatically generated with medium confidence">
            <a:extLst>
              <a:ext uri="{FF2B5EF4-FFF2-40B4-BE49-F238E27FC236}">
                <a16:creationId xmlns:a16="http://schemas.microsoft.com/office/drawing/2014/main" id="{EFA91E4E-8292-714F-9EF6-224ECB1204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554" y="1340768"/>
            <a:ext cx="3939902" cy="5253203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633256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5445224"/>
            <a:ext cx="8533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This is the playground for Year R, 1 and 2</a:t>
            </a:r>
          </a:p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Year R use this at lunchtimes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F:\SENCO\staff photos\IMG_07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808" y="476672"/>
            <a:ext cx="6192688" cy="46445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87988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5229200"/>
            <a:ext cx="85689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field where we join the ‘big children’ at lunchtimes if the weather is sunny.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242" name="Picture 2" descr="F:\SENCO\staff photos\IMG_07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1017"/>
            <a:ext cx="5896744" cy="442255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806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796136" y="597151"/>
            <a:ext cx="30365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Hall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You eat your lunch here.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You might have PE lessons in here.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14338" name="Picture 2" descr="F:\SENCO\staff photos\IMG_07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00" y="597151"/>
            <a:ext cx="5293757" cy="39703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512" y="5157192"/>
            <a:ext cx="83651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What sport do you think the children will be playing today?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948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92696"/>
            <a:ext cx="57606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Here are some other people you might see…….</a:t>
            </a:r>
          </a:p>
        </p:txBody>
      </p:sp>
    </p:spTree>
    <p:extLst>
      <p:ext uri="{BB962C8B-B14F-4D97-AF65-F5344CB8AC3E}">
        <p14:creationId xmlns:p14="http://schemas.microsoft.com/office/powerpoint/2010/main" val="7900556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5303961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At Lunch time these ladies will look after you…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0" y="3429000"/>
            <a:ext cx="40886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Mitchell and Mrs </a:t>
            </a:r>
            <a:r>
              <a:rPr lang="en-GB" sz="2000" b="1" dirty="0" err="1">
                <a:latin typeface="Comic Sans MS" panose="030F0702030302020204" pitchFamily="66" charset="0"/>
              </a:rPr>
              <a:t>Lingham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They also run Breakfast Club if you come in early. They make great toast!</a:t>
            </a:r>
          </a:p>
        </p:txBody>
      </p:sp>
      <p:pic>
        <p:nvPicPr>
          <p:cNvPr id="6146" name="Picture 2" descr="F:\SENCO\staff photos\IMG_05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48680"/>
            <a:ext cx="3368552" cy="252641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SENCO\staff photos\IMG_054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7"/>
          <a:stretch/>
        </p:blipFill>
        <p:spPr bwMode="auto">
          <a:xfrm>
            <a:off x="2840169" y="548679"/>
            <a:ext cx="1551045" cy="230249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91281" y="2985200"/>
            <a:ext cx="3492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Foster</a:t>
            </a:r>
          </a:p>
        </p:txBody>
      </p:sp>
      <p:pic>
        <p:nvPicPr>
          <p:cNvPr id="9" name="Picture 8" descr="A picture containing clothing, person&#10;&#10;Description automatically generated">
            <a:extLst>
              <a:ext uri="{FF2B5EF4-FFF2-40B4-BE49-F238E27FC236}">
                <a16:creationId xmlns:a16="http://schemas.microsoft.com/office/drawing/2014/main" id="{B5811510-4EEA-7CD7-C136-BD6EA1509C7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1" r="3749" b="18500"/>
          <a:stretch/>
        </p:blipFill>
        <p:spPr>
          <a:xfrm>
            <a:off x="676200" y="2132856"/>
            <a:ext cx="1656184" cy="2302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DE18C97-8800-CC7C-246F-791F0185996B}"/>
              </a:ext>
            </a:extLst>
          </p:cNvPr>
          <p:cNvSpPr txBox="1"/>
          <p:nvPr/>
        </p:nvSpPr>
        <p:spPr>
          <a:xfrm>
            <a:off x="-242156" y="4667309"/>
            <a:ext cx="3492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Osei</a:t>
            </a:r>
          </a:p>
        </p:txBody>
      </p:sp>
    </p:spTree>
    <p:extLst>
      <p:ext uri="{BB962C8B-B14F-4D97-AF65-F5344CB8AC3E}">
        <p14:creationId xmlns:p14="http://schemas.microsoft.com/office/powerpoint/2010/main" val="928372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25145" y="1460139"/>
            <a:ext cx="3955976" cy="1080120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This is Mrs Long, our Wellbeing Leader</a:t>
            </a:r>
            <a:br>
              <a:rPr lang="en-GB" sz="2400" dirty="0">
                <a:latin typeface="Comic Sans MS" panose="030F0702030302020204" pitchFamily="66" charset="0"/>
              </a:rPr>
            </a:b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She is good at listening if someone is worried about something.</a:t>
            </a:r>
          </a:p>
        </p:txBody>
      </p:sp>
      <p:pic>
        <p:nvPicPr>
          <p:cNvPr id="4" name="Picture 3" descr="A picture containing grass, outdoor, person&#10;&#10;Description automatically generated">
            <a:extLst>
              <a:ext uri="{FF2B5EF4-FFF2-40B4-BE49-F238E27FC236}">
                <a16:creationId xmlns:a16="http://schemas.microsoft.com/office/drawing/2014/main" id="{651BFB96-CC8E-6160-22E4-6AD59D924D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9" r="5292" b="15120"/>
          <a:stretch/>
        </p:blipFill>
        <p:spPr>
          <a:xfrm>
            <a:off x="6131091" y="3429000"/>
            <a:ext cx="2313938" cy="3168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04FCD7-2F24-CCFA-25FA-D734B19FEAEC}"/>
              </a:ext>
            </a:extLst>
          </p:cNvPr>
          <p:cNvSpPr txBox="1"/>
          <p:nvPr/>
        </p:nvSpPr>
        <p:spPr>
          <a:xfrm>
            <a:off x="2123728" y="4486403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Mrs Gambell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our SENCO and works hard to make sure everyone feels included in our school.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44BF90-DA52-3B33-A12A-BECD2766DC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928" t="4099" r="14191" b="21100"/>
          <a:stretch/>
        </p:blipFill>
        <p:spPr>
          <a:xfrm>
            <a:off x="395536" y="620688"/>
            <a:ext cx="2855234" cy="31683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55892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F04FCD7-2F24-CCFA-25FA-D734B19FEAEC}"/>
              </a:ext>
            </a:extLst>
          </p:cNvPr>
          <p:cNvSpPr txBox="1"/>
          <p:nvPr/>
        </p:nvSpPr>
        <p:spPr>
          <a:xfrm>
            <a:off x="2123728" y="4486403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Rev Simon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He is our School Chaplain</a:t>
            </a:r>
          </a:p>
        </p:txBody>
      </p:sp>
      <p:pic>
        <p:nvPicPr>
          <p:cNvPr id="5" name="Picture 4" descr="A picture containing person, wall&#10;&#10;Description automatically generated">
            <a:extLst>
              <a:ext uri="{FF2B5EF4-FFF2-40B4-BE49-F238E27FC236}">
                <a16:creationId xmlns:a16="http://schemas.microsoft.com/office/drawing/2014/main" id="{6CBAFB17-FFB7-1F08-D32E-06A45AAE35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1" t="14300" r="16401" b="22700"/>
          <a:stretch/>
        </p:blipFill>
        <p:spPr>
          <a:xfrm>
            <a:off x="611560" y="332656"/>
            <a:ext cx="2700300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20A417-58F8-C18C-224C-A61D5AEB7F95}"/>
              </a:ext>
            </a:extLst>
          </p:cNvPr>
          <p:cNvSpPr txBox="1"/>
          <p:nvPr/>
        </p:nvSpPr>
        <p:spPr>
          <a:xfrm>
            <a:off x="3563888" y="332656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Mrs </a:t>
            </a:r>
            <a:r>
              <a:rPr lang="en-GB" sz="2400" b="1" dirty="0" err="1">
                <a:latin typeface="Comic Sans MS" panose="030F0702030302020204" pitchFamily="66" charset="0"/>
              </a:rPr>
              <a:t>Julier</a:t>
            </a:r>
            <a:endParaRPr lang="en-GB" sz="2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our Music teacher.</a:t>
            </a:r>
          </a:p>
        </p:txBody>
      </p:sp>
      <p:pic>
        <p:nvPicPr>
          <p:cNvPr id="3" name="Picture 2" descr="A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id="{92F7DF24-0B3C-8042-2DB6-75CD84E25A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623305"/>
            <a:ext cx="2890242" cy="38793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5170318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1"/>
            <a:ext cx="7772400" cy="1080120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will see these lovely ladies every day when you go to the office, or walk to the Hall…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4" r="5714"/>
          <a:stretch/>
        </p:blipFill>
        <p:spPr bwMode="auto">
          <a:xfrm>
            <a:off x="1115616" y="2006224"/>
            <a:ext cx="2376264" cy="300033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16016" y="5445224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Barwick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is the Office Manager and is in charge of the registers and the glue sticks!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3568" y="5487048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Smedley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helps out at lunch time, and she also works in Year R too. What a busy lady!</a:t>
            </a:r>
          </a:p>
        </p:txBody>
      </p:sp>
      <p:pic>
        <p:nvPicPr>
          <p:cNvPr id="4" name="Picture 3" descr="A person with long hair&#10;&#10;Description automatically generated with low confidence">
            <a:extLst>
              <a:ext uri="{FF2B5EF4-FFF2-40B4-BE49-F238E27FC236}">
                <a16:creationId xmlns:a16="http://schemas.microsoft.com/office/drawing/2014/main" id="{558E8E57-7728-4330-B9C3-23CDB704D5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01" t="25850" r="15000" b="18500"/>
          <a:stretch/>
        </p:blipFill>
        <p:spPr>
          <a:xfrm>
            <a:off x="5322379" y="1900677"/>
            <a:ext cx="2531689" cy="32726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133498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66888" y="4905670"/>
            <a:ext cx="3528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 Smiley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is our Deputy </a:t>
            </a:r>
            <a:r>
              <a:rPr lang="en-GB" dirty="0" err="1">
                <a:latin typeface="Comic Sans MS" panose="030F0702030302020204" pitchFamily="66" charset="0"/>
              </a:rPr>
              <a:t>Headteacher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also teaches Year 5 and does the Ribbon Dance.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4284" y="4899247"/>
            <a:ext cx="36616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 Kelly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is our </a:t>
            </a:r>
            <a:r>
              <a:rPr lang="en-GB" dirty="0" err="1">
                <a:latin typeface="Comic Sans MS" panose="030F0702030302020204" pitchFamily="66" charset="0"/>
              </a:rPr>
              <a:t>Headteacher</a:t>
            </a:r>
            <a:r>
              <a:rPr lang="en-GB" dirty="0">
                <a:latin typeface="Comic Sans MS" panose="030F0702030302020204" pitchFamily="66" charset="0"/>
              </a:rPr>
              <a:t>.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You will see him during your day. He can’t wait to have all the children back in school. </a:t>
            </a:r>
          </a:p>
        </p:txBody>
      </p:sp>
      <p:pic>
        <p:nvPicPr>
          <p:cNvPr id="3074" name="Picture 2" descr="F:\SENCO\staff photos\IMG_05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7137" y="1545866"/>
            <a:ext cx="3401275" cy="25509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0" name="Picture 2" descr="F:\SENCO\staff photos\ada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031440"/>
            <a:ext cx="2592288" cy="34563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1241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764704"/>
            <a:ext cx="69127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We are looking forward to seeing you in September!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Have a lovely summer holiday.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From all of us at </a:t>
            </a:r>
            <a:r>
              <a:rPr lang="en-GB" sz="2800" b="1" dirty="0" err="1">
                <a:latin typeface="Comic Sans MS" panose="030F0702030302020204" pitchFamily="66" charset="0"/>
              </a:rPr>
              <a:t>Bapchild</a:t>
            </a:r>
            <a:r>
              <a:rPr lang="en-GB" sz="2800" b="1" dirty="0">
                <a:latin typeface="Comic Sans MS" panose="030F0702030302020204" pitchFamily="66" charset="0"/>
              </a:rPr>
              <a:t> School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23EB9E-61B1-ABD9-1D3D-A04776D416F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057" y="4005064"/>
            <a:ext cx="1589853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469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2711</TotalTime>
  <Words>378</Words>
  <Application>Microsoft Office PowerPoint</Application>
  <PresentationFormat>On-screen Show (4:3)</PresentationFormat>
  <Paragraphs>66</Paragraphs>
  <Slides>15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Comic Sans MS</vt:lpstr>
      <vt:lpstr>Office Theme</vt:lpstr>
      <vt:lpstr>Welcome Back To School!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This is Mrs Long, our Wellbeing Leader  She is good at listening if someone is worried about something.</vt:lpstr>
      <vt:lpstr>PowerPoint Presentation</vt:lpstr>
      <vt:lpstr>You will see these lovely ladies every day when you go to the office, or walk to the Hall…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</dc:creator>
  <cp:lastModifiedBy>Leyla Gambell</cp:lastModifiedBy>
  <cp:revision>27</cp:revision>
  <cp:lastPrinted>2022-07-19T08:03:19Z</cp:lastPrinted>
  <dcterms:created xsi:type="dcterms:W3CDTF">2020-07-08T18:38:11Z</dcterms:created>
  <dcterms:modified xsi:type="dcterms:W3CDTF">2023-07-20T20:19:24Z</dcterms:modified>
</cp:coreProperties>
</file>