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1" r:id="rId6"/>
    <p:sldId id="282" r:id="rId7"/>
    <p:sldId id="260" r:id="rId8"/>
    <p:sldId id="261" r:id="rId9"/>
    <p:sldId id="268" r:id="rId10"/>
    <p:sldId id="262" r:id="rId11"/>
    <p:sldId id="263" r:id="rId12"/>
    <p:sldId id="279" r:id="rId13"/>
    <p:sldId id="271" r:id="rId14"/>
    <p:sldId id="264" r:id="rId15"/>
    <p:sldId id="269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arbookfind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ukhosted27.renlearn.co.uk/224083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eadon.myon.co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mymath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play.ttrockstars.com/auth/schoo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twinkl.co.uk/offer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readon.myon.co.uk/reader/index.html?a=trhu_antrs_s13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hiterosemaths.com/homelearning/year-5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plprimarystars.com/resources/train-like-a-footballer?utm_campaign=1880982_HL%20weekly%20email%2010.04.20&amp;utm_medium=email&amp;utm_source=edcoms&amp;dm_i=3VTU,14BDI,5XRH5G,3XRDI,1#m-resource-2257-link" TargetMode="External"/><Relationship Id="rId2" Type="http://schemas.openxmlformats.org/officeDocument/2006/relationships/hyperlink" Target="https://www.youtube.com/channel/UCAxW1XT0iEJo0TYlRfn6rYQ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classroomsecrets.co.uk/free-home-learning-pack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752600"/>
          </a:xfrm>
        </p:spPr>
        <p:txBody>
          <a:bodyPr>
            <a:normAutofit fontScale="92500"/>
          </a:bodyPr>
          <a:lstStyle/>
          <a:p>
            <a:r>
              <a:rPr lang="en-GB" sz="6600" dirty="0" smtClean="0">
                <a:solidFill>
                  <a:schemeClr val="tx1"/>
                </a:solidFill>
              </a:rPr>
              <a:t>Year 5 Term 5 Week 1</a:t>
            </a:r>
            <a:endParaRPr lang="en-GB" sz="66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n-GB" dirty="0" smtClean="0"/>
              <a:t>Message from the class teacher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836" y="1124744"/>
            <a:ext cx="8853652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/>
              <a:t>Hello Fisher Class! Even though we’ve had a bit of time away from each other now, it still feels very weird not seeing your happy faces! Mrs Austin and I miss you very much and we hope you’re all staying safe at home. </a:t>
            </a: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I hope you’re enjoying your home learning and this week we’re starting to look at our new topic.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Thank you for your continued support by your dedication to completing work and to your adults at home supporting you – you’re doing an amazing job! Hopefully we will see you very soon. </a:t>
            </a:r>
          </a:p>
          <a:p>
            <a:pPr marL="0" indent="0" algn="ctr">
              <a:buNone/>
            </a:pPr>
            <a:r>
              <a:rPr lang="en-GB" sz="2800" dirty="0" smtClean="0"/>
              <a:t>Miss Horton </a:t>
            </a:r>
            <a:r>
              <a:rPr lang="en-GB" sz="2800" dirty="0" smtClean="0">
                <a:sym typeface="Wingdings" panose="05000000000000000000" pitchFamily="2" charset="2"/>
              </a:rPr>
              <a:t>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Hopefully you have access to books at home, but we have sent home extra books with your child.</a:t>
            </a:r>
          </a:p>
          <a:p>
            <a:pPr marL="0" indent="0">
              <a:buNone/>
            </a:pPr>
            <a:r>
              <a:rPr lang="en-GB" b="1" u="sng" dirty="0" smtClean="0"/>
              <a:t>Accelerated Reading</a:t>
            </a:r>
          </a:p>
          <a:p>
            <a:pPr marL="0" indent="0">
              <a:buNone/>
            </a:pPr>
            <a:r>
              <a:rPr lang="en-GB" dirty="0" smtClean="0"/>
              <a:t>Home quizzing is not always recommended but in this case we have adjusted the settings to allow quizzing to happen at home. </a:t>
            </a:r>
          </a:p>
          <a:p>
            <a:pPr marL="0" indent="0">
              <a:buNone/>
            </a:pPr>
            <a:r>
              <a:rPr lang="en-GB" dirty="0" smtClean="0"/>
              <a:t>If your child wants to read a book from home, please check that there is a quiz available for the book and that the book level (BL) is within or near to your child’s reading range. Also take note of the quiz number for future reference. </a:t>
            </a:r>
          </a:p>
          <a:p>
            <a:pPr marL="0" indent="0">
              <a:buNone/>
            </a:pPr>
            <a:r>
              <a:rPr lang="en-GB" dirty="0" smtClean="0"/>
              <a:t>To check books please visit: </a:t>
            </a:r>
            <a:r>
              <a:rPr lang="en-GB" dirty="0" smtClean="0">
                <a:hlinkClick r:id="rId2"/>
              </a:rPr>
              <a:t>https://www.arbookfind.co.uk/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30" y="5013176"/>
            <a:ext cx="4264486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3347864" y="4437112"/>
            <a:ext cx="72008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259632" y="4077072"/>
            <a:ext cx="1800200" cy="20162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44208" y="609329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Go to the next page for how to quiz.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8695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 smtClean="0"/>
              <a:t>AR quizzing at home.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847" y="4653136"/>
            <a:ext cx="8971153" cy="17728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We advise students complete quizzes unaided. If parents/carers wish to support their child, they can do so in the following ways:</a:t>
            </a:r>
          </a:p>
          <a:p>
            <a:r>
              <a:rPr lang="en-GB" sz="2000" dirty="0"/>
              <a:t>Discuss the book with your child as the book is being read</a:t>
            </a:r>
          </a:p>
          <a:p>
            <a:r>
              <a:rPr lang="en-GB" sz="2000" dirty="0"/>
              <a:t>Ask your child to read the question </a:t>
            </a:r>
            <a:r>
              <a:rPr lang="en-GB" sz="2000" dirty="0" smtClean="0"/>
              <a:t>out loud</a:t>
            </a:r>
            <a:endParaRPr lang="en-GB" sz="2000" dirty="0"/>
          </a:p>
          <a:p>
            <a:r>
              <a:rPr lang="en-GB" sz="2000" dirty="0"/>
              <a:t>Re-word questions for your child, if necessary</a:t>
            </a:r>
          </a:p>
          <a:p>
            <a:r>
              <a:rPr lang="en-GB" sz="2000" dirty="0"/>
              <a:t>Ask your child which answers are </a:t>
            </a:r>
            <a:r>
              <a:rPr lang="en-GB" sz="2000" b="1" dirty="0"/>
              <a:t>not</a:t>
            </a:r>
            <a:r>
              <a:rPr lang="en-GB" sz="2000" dirty="0"/>
              <a:t> correct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22168" y="836712"/>
            <a:ext cx="8942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To log into AR to take a quiz please visit: </a:t>
            </a:r>
            <a:r>
              <a:rPr lang="en-GB" dirty="0" smtClean="0">
                <a:hlinkClick r:id="rId2"/>
              </a:rPr>
              <a:t>https://ukhosted27.renlearn.co.uk/2240835/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06" y="1327959"/>
            <a:ext cx="2899146" cy="1527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1979712" y="1651481"/>
            <a:ext cx="3035529" cy="1800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48064" y="1272857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Your child should know what to do from here and should know their login details.  If they are not aware, most details are written in their reading record. 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78" y="2852936"/>
            <a:ext cx="2893673" cy="1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709" y="2965752"/>
            <a:ext cx="2786595" cy="150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 flipH="1">
            <a:off x="1331641" y="3140968"/>
            <a:ext cx="1944215" cy="3240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59161" y="2848685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Click on Accelerated reader.</a:t>
            </a:r>
            <a:endParaRPr lang="en-GB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364090" y="3140968"/>
            <a:ext cx="2088230" cy="1737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524328" y="2965752"/>
            <a:ext cx="1440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in the name the book or the quiz number.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70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E963AFAD-1E91-412C-BD16-F0D1E51D4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8" y="1038225"/>
            <a:ext cx="7208044" cy="4781550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CDDC0847-0376-4625-8D07-2F2563A4D9D8}"/>
              </a:ext>
            </a:extLst>
          </p:cNvPr>
          <p:cNvCxnSpPr/>
          <p:nvPr/>
        </p:nvCxnSpPr>
        <p:spPr>
          <a:xfrm flipH="1">
            <a:off x="5546035" y="2862470"/>
            <a:ext cx="1431235" cy="46382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9F8439A-F94A-4AF4-8067-CA1C12F13CBA}"/>
              </a:ext>
            </a:extLst>
          </p:cNvPr>
          <p:cNvSpPr txBox="1"/>
          <p:nvPr/>
        </p:nvSpPr>
        <p:spPr>
          <a:xfrm>
            <a:off x="2574235" y="395495"/>
            <a:ext cx="7092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Visit </a:t>
            </a:r>
            <a:r>
              <a:rPr lang="en-GB" sz="2800" dirty="0">
                <a:hlinkClick r:id="rId3"/>
              </a:rPr>
              <a:t>http://readon.myon.co.uk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98121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0BC30C8-0910-44C2-A747-D61954E89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1" y="919991"/>
            <a:ext cx="8608219" cy="53625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3EC09F94-9C9C-4CEE-9D4A-69F559DE385D}"/>
              </a:ext>
            </a:extLst>
          </p:cNvPr>
          <p:cNvSpPr txBox="1"/>
          <p:nvPr/>
        </p:nvSpPr>
        <p:spPr>
          <a:xfrm>
            <a:off x="347403" y="344603"/>
            <a:ext cx="8130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Choose an area that interests you or use the search option.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="" xmlns:a16="http://schemas.microsoft.com/office/drawing/2014/main" id="{37D82565-F62C-4D90-AB78-EE66CEDE6F9D}"/>
              </a:ext>
            </a:extLst>
          </p:cNvPr>
          <p:cNvCxnSpPr/>
          <p:nvPr/>
        </p:nvCxnSpPr>
        <p:spPr>
          <a:xfrm>
            <a:off x="2892287" y="675862"/>
            <a:ext cx="387626" cy="3564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BFB9677A-804E-4B41-B557-E023DD5CEAE9}"/>
              </a:ext>
            </a:extLst>
          </p:cNvPr>
          <p:cNvCxnSpPr>
            <a:cxnSpLocks/>
          </p:cNvCxnSpPr>
          <p:nvPr/>
        </p:nvCxnSpPr>
        <p:spPr>
          <a:xfrm>
            <a:off x="4969565" y="806268"/>
            <a:ext cx="109331" cy="85025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2631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64705"/>
            <a:ext cx="8229600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Children should know their way round My Maths but here are some reminders on how access the lessons. Visit: </a:t>
            </a:r>
            <a:r>
              <a:rPr lang="en-GB" dirty="0" smtClean="0">
                <a:hlinkClick r:id="rId2"/>
              </a:rPr>
              <a:t>www.mymaths.co.uk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25" y="2904514"/>
            <a:ext cx="5288155" cy="278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04514"/>
            <a:ext cx="2908747" cy="361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4932040" y="2204864"/>
            <a:ext cx="1152128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788024" y="3356992"/>
            <a:ext cx="1440160" cy="9411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66657" y="4113450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/>
              <a:t>bapchild</a:t>
            </a:r>
            <a:endParaRPr lang="en-GB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266657" y="4941168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divide162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28315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704856" cy="339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>
            <a:stCxn id="9" idx="0"/>
          </p:cNvCxnSpPr>
          <p:nvPr/>
        </p:nvCxnSpPr>
        <p:spPr>
          <a:xfrm flipH="1" flipV="1">
            <a:off x="1475656" y="3068960"/>
            <a:ext cx="432048" cy="1800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95536" y="4869160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Access any lesson based on what your child is learning in class or search the topic in the search bar. 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732240" y="2850941"/>
            <a:ext cx="0" cy="201821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20072" y="5085184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login portal to access specific homework and lessons that your teacher has set. </a:t>
            </a:r>
            <a:endParaRPr lang="en-GB" dirty="0"/>
          </a:p>
        </p:txBody>
      </p:sp>
      <p:cxnSp>
        <p:nvCxnSpPr>
          <p:cNvPr id="14" name="Straight Arrow Connector 13"/>
          <p:cNvCxnSpPr>
            <a:stCxn id="9" idx="0"/>
          </p:cNvCxnSpPr>
          <p:nvPr/>
        </p:nvCxnSpPr>
        <p:spPr>
          <a:xfrm flipV="1">
            <a:off x="1907704" y="2820835"/>
            <a:ext cx="1728192" cy="20483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0"/>
          </p:cNvCxnSpPr>
          <p:nvPr/>
        </p:nvCxnSpPr>
        <p:spPr>
          <a:xfrm flipV="1">
            <a:off x="1907704" y="3221360"/>
            <a:ext cx="432048" cy="1647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9" idx="0"/>
          </p:cNvCxnSpPr>
          <p:nvPr/>
        </p:nvCxnSpPr>
        <p:spPr>
          <a:xfrm flipV="1">
            <a:off x="1907704" y="1484784"/>
            <a:ext cx="4032448" cy="33843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77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09" y="2492896"/>
            <a:ext cx="5844571" cy="391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9528" y="23167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Maths – White Rose Home Learning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46551" y="76992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In school we follow the White Rose scheme of learning. Their website has put together free lessons and resources that link to the learning taking place in school. Please visit: </a:t>
            </a:r>
            <a:r>
              <a:rPr lang="en-GB" sz="2400" dirty="0" smtClean="0">
                <a:hlinkClick r:id="rId3"/>
              </a:rPr>
              <a:t>https://whiterosemaths.com/homelearning/</a:t>
            </a:r>
            <a:endParaRPr lang="en-GB" sz="2400" dirty="0" smtClean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46125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TT </a:t>
            </a:r>
            <a:r>
              <a:rPr lang="en-GB" dirty="0" err="1" smtClean="0"/>
              <a:t>Rockstars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229600" cy="110872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To access TT </a:t>
            </a:r>
            <a:r>
              <a:rPr lang="en-GB" dirty="0" err="1" smtClean="0"/>
              <a:t>Rockstars</a:t>
            </a:r>
            <a:r>
              <a:rPr lang="en-GB" dirty="0" smtClean="0"/>
              <a:t> please visit: </a:t>
            </a:r>
            <a:r>
              <a:rPr lang="en-GB" dirty="0" smtClean="0">
                <a:hlinkClick r:id="rId2"/>
              </a:rPr>
              <a:t>https://play.ttrockstars.com/auth/school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57" y="2265064"/>
            <a:ext cx="1946379" cy="198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06972"/>
            <a:ext cx="3485859" cy="190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1619672" y="2924944"/>
            <a:ext cx="2880320" cy="2160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481795" y="2492896"/>
            <a:ext cx="15547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Start typing in the school name or the post code (ME99NL</a:t>
            </a:r>
            <a:r>
              <a:rPr lang="en-GB" dirty="0" smtClean="0"/>
              <a:t>)</a:t>
            </a:r>
            <a:endParaRPr lang="en-GB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83" y="4253452"/>
            <a:ext cx="2368951" cy="248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H="1">
            <a:off x="2771800" y="3501008"/>
            <a:ext cx="1584176" cy="199640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491880" y="4527914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Pupils type in their username and password, usually written in their reading record.</a:t>
            </a:r>
          </a:p>
          <a:p>
            <a:r>
              <a:rPr lang="en-GB" sz="2000" dirty="0" smtClean="0"/>
              <a:t>Pupils can practice all tables but Year 2 should be practicing 2, 5, and 10’s</a:t>
            </a:r>
          </a:p>
          <a:p>
            <a:r>
              <a:rPr lang="en-GB" sz="2000" dirty="0" smtClean="0"/>
              <a:t>Year 3: 2,5,10,3,4,8’s</a:t>
            </a:r>
          </a:p>
          <a:p>
            <a:r>
              <a:rPr lang="en-GB" sz="2000" dirty="0" smtClean="0"/>
              <a:t>Year 4,5,6: all tables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0743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Accessing </a:t>
            </a:r>
            <a:r>
              <a:rPr lang="en-GB" dirty="0" err="1" smtClean="0"/>
              <a:t>Twinkl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/>
              <a:t>Many educational content providers are offering free access to their resources.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is a website that we use from time to time to resource our lessons to aid in teacher input and pupil activities. </a:t>
            </a: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We will be able to direct you towards activities and learning via this website based on lessons that may be missed due to absence. To access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please visit: </a:t>
            </a:r>
            <a:r>
              <a:rPr lang="en-GB" sz="2800" dirty="0" smtClean="0">
                <a:hlinkClick r:id="rId2"/>
              </a:rPr>
              <a:t>www.twinkl.co.uk/offer</a:t>
            </a:r>
            <a:endParaRPr lang="en-GB" sz="28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3056"/>
            <a:ext cx="524298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5381" y="4797152"/>
            <a:ext cx="3631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dirty="0">
                <a:solidFill>
                  <a:prstClr val="black"/>
                </a:solidFill>
              </a:rPr>
              <a:t>You will have to sign up and put in the offer code: </a:t>
            </a:r>
            <a:r>
              <a:rPr lang="en-GB" sz="2800" b="1" dirty="0">
                <a:solidFill>
                  <a:prstClr val="black"/>
                </a:solidFill>
              </a:rPr>
              <a:t>UKTWINKLHELPS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19872" y="5661248"/>
            <a:ext cx="33843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39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 txBox="1">
            <a:spLocks/>
          </p:cNvSpPr>
          <p:nvPr/>
        </p:nvSpPr>
        <p:spPr>
          <a:xfrm>
            <a:off x="458275" y="-6298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Topic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88599" y="1096813"/>
            <a:ext cx="8568952" cy="5040560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This term, we would have started to look at the Anglo-Saxons for our new topic.</a:t>
            </a:r>
          </a:p>
          <a:p>
            <a:r>
              <a:rPr lang="en-GB" dirty="0" smtClean="0"/>
              <a:t>We’re going to start this topic in the same way we would have if we were in class. Write down as much as you can as answers for these two questions:</a:t>
            </a:r>
          </a:p>
          <a:p>
            <a:pPr marL="0" indent="0">
              <a:buNone/>
            </a:pPr>
            <a:r>
              <a:rPr lang="en-GB" dirty="0" smtClean="0"/>
              <a:t>What do I already know about the Anglo-Saxons?</a:t>
            </a:r>
          </a:p>
          <a:p>
            <a:pPr marL="0" indent="0">
              <a:buNone/>
            </a:pPr>
            <a:r>
              <a:rPr lang="en-GB" dirty="0" smtClean="0"/>
              <a:t>What would I like to find out? (What questions do I have?)</a:t>
            </a:r>
          </a:p>
          <a:p>
            <a:r>
              <a:rPr lang="en-GB" dirty="0" smtClean="0"/>
              <a:t>We’ll use these questions to drive our investigations into this fascinating time period!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587394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986" y="1124744"/>
            <a:ext cx="8682168" cy="54864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GB" sz="2400" dirty="0" smtClean="0"/>
              <a:t>To link with our new topic, have a look at ‘Ancient Treasures’ (</a:t>
            </a:r>
            <a:r>
              <a:rPr lang="en-GB" sz="2400" dirty="0">
                <a:hlinkClick r:id="rId2"/>
              </a:rPr>
              <a:t>https://</a:t>
            </a:r>
            <a:r>
              <a:rPr lang="en-GB" sz="2400" dirty="0" smtClean="0">
                <a:hlinkClick r:id="rId2"/>
              </a:rPr>
              <a:t>readon.myon.co.uk/reader/index.html?a=trhu_antrs_s13</a:t>
            </a:r>
            <a:r>
              <a:rPr lang="en-GB" sz="2400" dirty="0" smtClean="0"/>
              <a:t>). This will begin to give you a look at how the Anglo-Saxons lived and what they were interested in.</a:t>
            </a:r>
          </a:p>
          <a:p>
            <a:pPr marL="82296" indent="0">
              <a:buNone/>
            </a:pPr>
            <a:endParaRPr lang="en-GB" sz="2400" dirty="0"/>
          </a:p>
          <a:p>
            <a:pPr marL="82296" indent="0">
              <a:buNone/>
            </a:pPr>
            <a:r>
              <a:rPr lang="en-GB" sz="2400" dirty="0" smtClean="0"/>
              <a:t>Task: </a:t>
            </a:r>
            <a:r>
              <a:rPr lang="en-GB" sz="2400" dirty="0"/>
              <a:t>R</a:t>
            </a:r>
            <a:r>
              <a:rPr lang="en-GB" sz="2400" dirty="0" smtClean="0"/>
              <a:t>esearch into the Staffordshire Hoard, as mentioned in the text. Create an information text about it for someone who does not know anything about the hoard – what would they want to know?</a:t>
            </a:r>
          </a:p>
          <a:p>
            <a:pPr marL="82296" indent="0">
              <a:buNone/>
            </a:pPr>
            <a:r>
              <a:rPr lang="en-GB" sz="2400" dirty="0" smtClean="0"/>
              <a:t>This will be a formal text type so imagine you are telling Mr Kelly about it, how would you speak to him?</a:t>
            </a:r>
          </a:p>
          <a:p>
            <a:pPr marL="82296" indent="0">
              <a:buNone/>
            </a:pPr>
            <a:r>
              <a:rPr lang="en-GB" sz="2400" dirty="0" smtClean="0"/>
              <a:t>Could you include any diagrams with labels to help your explanation?</a:t>
            </a:r>
            <a:endParaRPr lang="en-GB" sz="24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0270" y="-1754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English Learning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4843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en-GB" dirty="0" smtClean="0"/>
              <a:t>Maths Learning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r>
              <a:rPr lang="en-GB" sz="2800" dirty="0" smtClean="0"/>
              <a:t>Please complete the Summer Week 1 White Rose lesson 1 (</a:t>
            </a:r>
            <a:r>
              <a:rPr lang="en-GB" sz="2800" dirty="0" smtClean="0">
                <a:hlinkClick r:id="rId2"/>
              </a:rPr>
              <a:t>https</a:t>
            </a:r>
            <a:r>
              <a:rPr lang="en-GB" sz="2800" dirty="0">
                <a:hlinkClick r:id="rId2"/>
              </a:rPr>
              <a:t>://</a:t>
            </a:r>
            <a:r>
              <a:rPr lang="en-GB" sz="2800" dirty="0" smtClean="0">
                <a:hlinkClick r:id="rId2"/>
              </a:rPr>
              <a:t>whiterosemaths.com/homelearning/year- 5/</a:t>
            </a:r>
            <a:r>
              <a:rPr lang="en-GB" sz="2800" dirty="0" smtClean="0"/>
              <a:t>) . This lesson is on adding decimals.</a:t>
            </a:r>
          </a:p>
          <a:p>
            <a:r>
              <a:rPr lang="en-GB" sz="2800" dirty="0" smtClean="0"/>
              <a:t>Use the activities and the videos to support your learning – there’s answers too for you to self-mark or for an adult to mark!</a:t>
            </a:r>
          </a:p>
          <a:p>
            <a:r>
              <a:rPr lang="en-GB" sz="2800" dirty="0" smtClean="0"/>
              <a:t>I have added some learning on My Maths to link with this, if you would like further practise.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57694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en-GB" dirty="0" smtClean="0"/>
              <a:t>P.E.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08" y="764704"/>
            <a:ext cx="9071992" cy="5760640"/>
          </a:xfrm>
        </p:spPr>
        <p:txBody>
          <a:bodyPr>
            <a:normAutofit/>
          </a:bodyPr>
          <a:lstStyle/>
          <a:p>
            <a:r>
              <a:rPr lang="en-GB" sz="2400" dirty="0" smtClean="0"/>
              <a:t>It is important to keep your children active. If it is safe to do so, ensure they have some time outside throughout the day. Please visit </a:t>
            </a:r>
            <a:r>
              <a:rPr lang="en-GB" sz="2400" b="1" dirty="0" smtClean="0"/>
              <a:t>Joe Wicks</a:t>
            </a:r>
            <a:r>
              <a:rPr lang="en-GB" sz="2400" dirty="0" smtClean="0"/>
              <a:t> YouTube channel (</a:t>
            </a:r>
            <a:r>
              <a:rPr lang="en-GB" sz="2400" dirty="0" smtClean="0">
                <a:hlinkClick r:id="rId2"/>
              </a:rPr>
              <a:t>https://www.youtube.com/channel/UCAxW1XT0iEJo0TYlRfn6rYQ</a:t>
            </a:r>
            <a:r>
              <a:rPr lang="en-GB" sz="2400" dirty="0" smtClean="0"/>
              <a:t>), which has lots of exercise videos for children. He will also be hosting a live P.E. lessons Monday to Friday at 9:00am.</a:t>
            </a:r>
            <a:br>
              <a:rPr lang="en-GB" sz="2400" dirty="0" smtClean="0"/>
            </a:br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sz="2400" dirty="0" smtClean="0"/>
              <a:t/>
            </a:r>
            <a:br>
              <a:rPr lang="en-GB" sz="2400" dirty="0" smtClean="0"/>
            </a:br>
            <a:endParaRPr lang="en-GB" sz="2400" dirty="0" smtClean="0"/>
          </a:p>
          <a:p>
            <a:r>
              <a:rPr lang="en-GB" sz="2400" dirty="0" smtClean="0"/>
              <a:t>Premier League Primary Stars are also sharing  a range of activities to do at home. (</a:t>
            </a:r>
            <a:r>
              <a:rPr lang="en-GB" sz="2400" dirty="0">
                <a:hlinkClick r:id="rId3"/>
              </a:rPr>
              <a:t>https://plprimarystars.com/resources/train-like-a-footballer?utm_campaign=1880982_HL%20weekly%20email%2010.04.20&amp;utm_medium=email&amp;utm_source=edcoms&amp;dm_i=3VTU,14BDI,5XRH5G,3XRDI,1#m-resource-2257-link</a:t>
            </a:r>
            <a:endParaRPr lang="en-GB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996952"/>
            <a:ext cx="3032983" cy="14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41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EE5165-8066-4363-9E9E-4432730E8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Secrets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062D428-B52A-4916-98D5-1A3AFF3E58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site classroom secrets </a:t>
            </a:r>
            <a:r>
              <a:rPr lang="en-GB" u="sng" dirty="0">
                <a:hlinkClick r:id="rId2"/>
              </a:rPr>
              <a:t>https://classroomsecrets.co.uk/free-home-learning-packs/</a:t>
            </a:r>
            <a:r>
              <a:rPr lang="en-GB" dirty="0"/>
              <a:t> has free </a:t>
            </a:r>
            <a:r>
              <a:rPr lang="en-GB" dirty="0" smtClean="0"/>
              <a:t>class packs </a:t>
            </a:r>
            <a:r>
              <a:rPr lang="en-GB" dirty="0"/>
              <a:t>which provide some great additional ideas and resources you can use.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E8925C7-AC4E-4707-BCF5-45FC14845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645024"/>
            <a:ext cx="6804248" cy="313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02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5862</TotalTime>
  <Words>1003</Words>
  <Application>Microsoft Office PowerPoint</Application>
  <PresentationFormat>On-screen Show (4:3)</PresentationFormat>
  <Paragraphs>69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Home Learning </vt:lpstr>
      <vt:lpstr>Message from the class teacher</vt:lpstr>
      <vt:lpstr>Reading</vt:lpstr>
      <vt:lpstr>AR quizzing at home.</vt:lpstr>
      <vt:lpstr>PowerPoint Presentation</vt:lpstr>
      <vt:lpstr>PowerPoint Presentation</vt:lpstr>
      <vt:lpstr>Using My Maths</vt:lpstr>
      <vt:lpstr>Using My Maths</vt:lpstr>
      <vt:lpstr>PowerPoint Presentation</vt:lpstr>
      <vt:lpstr>TT Rockstars</vt:lpstr>
      <vt:lpstr>Accessing Twinkl</vt:lpstr>
      <vt:lpstr>PowerPoint Presentation</vt:lpstr>
      <vt:lpstr>PowerPoint Presentation</vt:lpstr>
      <vt:lpstr>Maths Learning</vt:lpstr>
      <vt:lpstr>P.E.</vt:lpstr>
      <vt:lpstr>Classroom Secrets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31</cp:revision>
  <dcterms:created xsi:type="dcterms:W3CDTF">2020-03-18T10:41:37Z</dcterms:created>
  <dcterms:modified xsi:type="dcterms:W3CDTF">2020-04-15T09:38:43Z</dcterms:modified>
</cp:coreProperties>
</file>