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317" r:id="rId13"/>
    <p:sldId id="318" r:id="rId14"/>
    <p:sldId id="319" r:id="rId15"/>
    <p:sldId id="320" r:id="rId16"/>
    <p:sldId id="321" r:id="rId17"/>
    <p:sldId id="316" r:id="rId18"/>
    <p:sldId id="269" r:id="rId19"/>
    <p:sldId id="27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921" autoAdjust="0"/>
    <p:restoredTop sz="94660"/>
  </p:normalViewPr>
  <p:slideViewPr>
    <p:cSldViewPr>
      <p:cViewPr>
        <p:scale>
          <a:sx n="75" d="100"/>
          <a:sy n="75" d="100"/>
        </p:scale>
        <p:origin x="-99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pPr/>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pPr/>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bing.com/videos/search?q=michael+rosen+poetry+youtube&amp;view=detail&amp;mid=D7C607BAD7CF64C60C9DD7C607BAD7CF64C60C9D&amp;FORM=VIRE"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michaelrosen.co.uk/about/"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bbc.co.uk/bitesize/articles/zq6p7yc" TargetMode="External"/><Relationship Id="rId2" Type="http://schemas.openxmlformats.org/officeDocument/2006/relationships/hyperlink" Target="https://www.bbc.co.uk/bitesize/topics/zjkphbk/articles/zf4sscw" TargetMode="External"/><Relationship Id="rId1" Type="http://schemas.openxmlformats.org/officeDocument/2006/relationships/slideLayout" Target="../slideLayouts/slideLayout2.xml"/><Relationship Id="rId4" Type="http://schemas.openxmlformats.org/officeDocument/2006/relationships/hyperlink" Target="https://bam.files.bbci.co.uk/bam/live/content/z7j3c7h/pdf"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5</a:t>
            </a:r>
          </a:p>
          <a:p>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71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4" name="TextBox 3"/>
          <p:cNvSpPr txBox="1"/>
          <p:nvPr/>
        </p:nvSpPr>
        <p:spPr>
          <a:xfrm>
            <a:off x="142844" y="1142984"/>
            <a:ext cx="7072362" cy="4801314"/>
          </a:xfrm>
          <a:prstGeom prst="rect">
            <a:avLst/>
          </a:prstGeom>
          <a:noFill/>
        </p:spPr>
        <p:txBody>
          <a:bodyPr wrap="square" rtlCol="0">
            <a:spAutoFit/>
          </a:bodyPr>
          <a:lstStyle/>
          <a:p>
            <a:r>
              <a:rPr lang="en-GB" dirty="0" smtClean="0"/>
              <a:t>Hello Year 2 and welcome to week 5. I hope you enjoyed the wonderful weather we had last week. I spent some time in school teaching Year 1 and it was super hot in the classroom. We all wished there was a paddling pool in the playground! I had my first swim in the sea and it was lovely, although very cold. George, Charlie and Arthur don’t feel it though, they jump straight in. I have really enjoyed speaking to some of you on the phone. It was so lovely to hear your voices and find out what you have been up to. Have a wonderful week Year 2 and enjoy the home learning. Miss you as always, love Mrs Clark  xx</a:t>
            </a:r>
          </a:p>
          <a:p>
            <a:endParaRPr lang="en-US" dirty="0"/>
          </a:p>
          <a:p>
            <a:r>
              <a:rPr lang="en-US" dirty="0" smtClean="0"/>
              <a:t>Hello Year 2, I hope you are all safe and well.</a:t>
            </a:r>
          </a:p>
          <a:p>
            <a:r>
              <a:rPr lang="en-US" dirty="0" smtClean="0"/>
              <a:t>I have had a very unproductive week and I have mostly been moaning about hot it is and just living in the paddling pool. I was a little bit frightened the other morning hearing that very loud thunderstorm!</a:t>
            </a:r>
          </a:p>
          <a:p>
            <a:r>
              <a:rPr lang="en-US" dirty="0" smtClean="0"/>
              <a:t>I am so pleased some of you will be in this week for your 2 hour session with </a:t>
            </a:r>
            <a:r>
              <a:rPr lang="en-US" dirty="0" err="1" smtClean="0"/>
              <a:t>Mrs</a:t>
            </a:r>
            <a:r>
              <a:rPr lang="en-US" dirty="0" smtClean="0"/>
              <a:t> Clark and I cannot wait to see you the following week!</a:t>
            </a:r>
          </a:p>
          <a:p>
            <a:r>
              <a:rPr lang="en-US" dirty="0" smtClean="0"/>
              <a:t>Take care and see you very soon, </a:t>
            </a:r>
            <a:r>
              <a:rPr lang="en-US" dirty="0" err="1" smtClean="0"/>
              <a:t>Mrs</a:t>
            </a:r>
            <a:r>
              <a:rPr lang="en-US" dirty="0" smtClean="0"/>
              <a:t> Unsworth x</a:t>
            </a:r>
            <a:endParaRPr lang="en-GB" dirty="0"/>
          </a:p>
        </p:txBody>
      </p:sp>
      <p:pic>
        <p:nvPicPr>
          <p:cNvPr id="18445" name="Picture 13" descr="C:\Users\Dom\AppData\Local\Microsoft\Windows\INetCache\IE\RSDBBOAO\thalassa-oneirokritis[1].jpg"/>
          <p:cNvPicPr>
            <a:picLocks noChangeAspect="1" noChangeArrowheads="1"/>
          </p:cNvPicPr>
          <p:nvPr/>
        </p:nvPicPr>
        <p:blipFill>
          <a:blip r:embed="rId2" cstate="print"/>
          <a:srcRect/>
          <a:stretch>
            <a:fillRect/>
          </a:stretch>
        </p:blipFill>
        <p:spPr bwMode="auto">
          <a:xfrm>
            <a:off x="7072330" y="2143116"/>
            <a:ext cx="1943081" cy="1214426"/>
          </a:xfrm>
          <a:prstGeom prst="rect">
            <a:avLst/>
          </a:prstGeom>
          <a:noFill/>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1680" y="266346"/>
            <a:ext cx="5688632" cy="769441"/>
          </a:xfrm>
          <a:prstGeom prst="rect">
            <a:avLst/>
          </a:prstGeom>
          <a:noFill/>
        </p:spPr>
        <p:txBody>
          <a:bodyPr wrap="square" rtlCol="0">
            <a:spAutoFit/>
          </a:bodyPr>
          <a:lstStyle/>
          <a:p>
            <a:pPr algn="ctr"/>
            <a:r>
              <a:rPr lang="en-US" sz="4400" dirty="0" smtClean="0"/>
              <a:t>English Learning</a:t>
            </a:r>
          </a:p>
        </p:txBody>
      </p:sp>
      <p:sp>
        <p:nvSpPr>
          <p:cNvPr id="3" name="TextBox 2"/>
          <p:cNvSpPr txBox="1"/>
          <p:nvPr/>
        </p:nvSpPr>
        <p:spPr>
          <a:xfrm>
            <a:off x="323528" y="1124744"/>
            <a:ext cx="8496944" cy="5940088"/>
          </a:xfrm>
          <a:prstGeom prst="rect">
            <a:avLst/>
          </a:prstGeom>
          <a:noFill/>
        </p:spPr>
        <p:txBody>
          <a:bodyPr wrap="square" rtlCol="0">
            <a:spAutoFit/>
          </a:bodyPr>
          <a:lstStyle/>
          <a:p>
            <a:r>
              <a:rPr lang="en-US" sz="2000" dirty="0" smtClean="0"/>
              <a:t>Back in Term 5 we looked at a story by the author and poet Michael Rosen. This week we are going to look at more of his work and concentrate on his poem. </a:t>
            </a:r>
            <a:endParaRPr lang="en-GB" sz="2000" dirty="0" smtClean="0"/>
          </a:p>
          <a:p>
            <a:endParaRPr lang="en-US" sz="2000" dirty="0"/>
          </a:p>
          <a:p>
            <a:r>
              <a:rPr lang="en-US" sz="2000" dirty="0" smtClean="0"/>
              <a:t>Activity 1: We are going to compare two of Michael Rosen’s poems. They are called Chocolate Cake and Down By The Dustbin. Below is a link to a video of Michael Rosen reading Chocolate Cake for you to listen to and on the next slide is a copy of Down by the Dustbin for you to read yourself. When you have listened to and read both  poems write a comparison by answering the following questions. </a:t>
            </a:r>
          </a:p>
          <a:p>
            <a:r>
              <a:rPr lang="en-GB" sz="2000" u="sng" dirty="0" smtClean="0">
                <a:hlinkClick r:id="rId2"/>
              </a:rPr>
              <a:t>https://www.bing.com/videos/search?q=michael+rosen+poetry+youtube&amp;view=detail&amp;mid=D7C607BAD7CF64C60C9DD7C607BAD7CF64C60C9D&amp;FORM=VIRE</a:t>
            </a:r>
            <a:endParaRPr lang="en-GB" sz="2000" dirty="0" smtClean="0"/>
          </a:p>
          <a:p>
            <a:r>
              <a:rPr lang="en-GB" sz="2000" dirty="0" smtClean="0"/>
              <a:t> </a:t>
            </a:r>
          </a:p>
          <a:p>
            <a:pPr marL="457200" indent="-457200">
              <a:buFont typeface="+mj-lt"/>
              <a:buAutoNum type="arabicPeriod"/>
            </a:pPr>
            <a:r>
              <a:rPr lang="en-US" sz="2000" dirty="0" smtClean="0"/>
              <a:t>What is each poem about?</a:t>
            </a:r>
          </a:p>
          <a:p>
            <a:pPr marL="457200" indent="-457200">
              <a:buAutoNum type="arabicPeriod"/>
            </a:pPr>
            <a:r>
              <a:rPr lang="en-US" sz="2000" dirty="0" smtClean="0"/>
              <a:t>Chocolate Cake is a quite long and Down by the dustbin is short. Do you think it they both sound like poems? What makes you think this?</a:t>
            </a:r>
          </a:p>
          <a:p>
            <a:pPr marL="457200" indent="-457200">
              <a:buAutoNum type="arabicPeriod"/>
            </a:pPr>
            <a:r>
              <a:rPr lang="en-US" sz="2000" dirty="0" smtClean="0"/>
              <a:t>Do both the poems rhyme? How do you know? Give examples of rhyming.</a:t>
            </a:r>
          </a:p>
          <a:p>
            <a:pPr marL="457200" indent="-457200">
              <a:buAutoNum type="arabicPeriod"/>
            </a:pPr>
            <a:r>
              <a:rPr lang="en-US" sz="2000" dirty="0" smtClean="0"/>
              <a:t>Which is your </a:t>
            </a:r>
            <a:r>
              <a:rPr lang="en-US" sz="2000" dirty="0" err="1" smtClean="0"/>
              <a:t>favourite</a:t>
            </a:r>
            <a:r>
              <a:rPr lang="en-US" sz="2000" dirty="0" smtClean="0"/>
              <a:t> poem? Why ?</a:t>
            </a:r>
          </a:p>
          <a:p>
            <a:pPr marL="457200" indent="-457200">
              <a:buAutoNum type="arabicPeriod"/>
            </a:pPr>
            <a:endParaRPr lang="en-US" sz="2000" dirty="0" smtClean="0"/>
          </a:p>
          <a:p>
            <a:pPr marL="457200" indent="-457200">
              <a:buAutoNum type="arabicPeriod"/>
            </a:pPr>
            <a:endParaRPr lang="en-US" sz="2000" dirty="0" smtClean="0"/>
          </a:p>
        </p:txBody>
      </p:sp>
    </p:spTree>
    <p:extLst>
      <p:ext uri="{BB962C8B-B14F-4D97-AF65-F5344CB8AC3E}">
        <p14:creationId xmlns:p14="http://schemas.microsoft.com/office/powerpoint/2010/main" val="3442376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7" y="692696"/>
            <a:ext cx="6234021"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09401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285728"/>
            <a:ext cx="8143932" cy="1754326"/>
          </a:xfrm>
          <a:prstGeom prst="rect">
            <a:avLst/>
          </a:prstGeom>
          <a:noFill/>
        </p:spPr>
        <p:txBody>
          <a:bodyPr wrap="square" rtlCol="0">
            <a:spAutoFit/>
          </a:bodyPr>
          <a:lstStyle/>
          <a:p>
            <a:r>
              <a:rPr lang="en-GB" dirty="0" smtClean="0"/>
              <a:t>Activity 2: Look again at the poem Down behind the Dustbin on the previous slide. For this activity you are going to write your own version of the poem. You will have noticed from the last activity that some of the words in this poem are rhyming so you will have to get your thinking caps on to think of some different rhyming pairs. Below is a copy of the poem. All the parts highlighted in yellow are the parts you have to change.</a:t>
            </a:r>
            <a:endParaRPr lang="en-GB" dirty="0"/>
          </a:p>
        </p:txBody>
      </p:sp>
      <p:pic>
        <p:nvPicPr>
          <p:cNvPr id="1026" name="Picture 2"/>
          <p:cNvPicPr>
            <a:picLocks noChangeAspect="1" noChangeArrowheads="1"/>
          </p:cNvPicPr>
          <p:nvPr/>
        </p:nvPicPr>
        <p:blipFill>
          <a:blip r:embed="rId2"/>
          <a:srcRect/>
          <a:stretch>
            <a:fillRect/>
          </a:stretch>
        </p:blipFill>
        <p:spPr bwMode="auto">
          <a:xfrm>
            <a:off x="500034" y="2071678"/>
            <a:ext cx="3684808" cy="3357586"/>
          </a:xfrm>
          <a:prstGeom prst="rect">
            <a:avLst/>
          </a:prstGeom>
          <a:noFill/>
          <a:ln w="9525">
            <a:noFill/>
            <a:miter lim="800000"/>
            <a:headEnd/>
            <a:tailEnd/>
          </a:ln>
          <a:effectLst/>
        </p:spPr>
      </p:pic>
      <p:sp>
        <p:nvSpPr>
          <p:cNvPr id="4" name="TextBox 3"/>
          <p:cNvSpPr txBox="1"/>
          <p:nvPr/>
        </p:nvSpPr>
        <p:spPr>
          <a:xfrm>
            <a:off x="4214810" y="2071678"/>
            <a:ext cx="4929190" cy="3970318"/>
          </a:xfrm>
          <a:prstGeom prst="rect">
            <a:avLst/>
          </a:prstGeom>
          <a:noFill/>
        </p:spPr>
        <p:txBody>
          <a:bodyPr wrap="square" rtlCol="0">
            <a:spAutoFit/>
          </a:bodyPr>
          <a:lstStyle/>
          <a:p>
            <a:pPr marL="342900" indent="-342900"/>
            <a:r>
              <a:rPr lang="en-GB" sz="1400" dirty="0" smtClean="0"/>
              <a:t>Firstly you will have to think of your title for example ‘Just around the corner’ or ‘At the bottom of my garden’. This will also be line 1 of the poem and will be repeated 3 times in the poem.</a:t>
            </a:r>
          </a:p>
          <a:p>
            <a:pPr marL="342900" indent="-342900"/>
            <a:r>
              <a:rPr lang="en-GB" sz="1400" dirty="0" smtClean="0"/>
              <a:t>For line 2 you have to chose a different animal to meet with a different name. For example ‘I met a snail called  Paul’.</a:t>
            </a:r>
          </a:p>
          <a:p>
            <a:pPr marL="342900" indent="-342900"/>
            <a:r>
              <a:rPr lang="en-GB" sz="1400" dirty="0" smtClean="0"/>
              <a:t>Line 3 can stay the same and for line 4 the last word must rhyme with the name. For example ‘I’m crawling on this wall.’</a:t>
            </a:r>
          </a:p>
          <a:p>
            <a:pPr marL="342900" indent="-342900"/>
            <a:endParaRPr lang="en-GB" sz="1400" dirty="0" smtClean="0"/>
          </a:p>
          <a:p>
            <a:pPr marL="342900" indent="-342900"/>
            <a:r>
              <a:rPr lang="en-GB" sz="1400" dirty="0" smtClean="0"/>
              <a:t>So the beginning of my poem is: </a:t>
            </a:r>
          </a:p>
          <a:p>
            <a:pPr marL="342900" indent="-342900"/>
            <a:r>
              <a:rPr lang="en-GB" sz="1400" u="sng" dirty="0" smtClean="0">
                <a:solidFill>
                  <a:srgbClr val="FF0000"/>
                </a:solidFill>
              </a:rPr>
              <a:t>At the bottom of my Garden by Mrs Clark</a:t>
            </a:r>
          </a:p>
          <a:p>
            <a:pPr marL="342900" indent="-342900"/>
            <a:r>
              <a:rPr lang="en-GB" sz="1400" dirty="0" smtClean="0">
                <a:solidFill>
                  <a:srgbClr val="FF0000"/>
                </a:solidFill>
              </a:rPr>
              <a:t>At the bottom of my garden</a:t>
            </a:r>
          </a:p>
          <a:p>
            <a:pPr marL="342900" indent="-342900"/>
            <a:r>
              <a:rPr lang="en-GB" sz="1400" dirty="0" smtClean="0">
                <a:solidFill>
                  <a:srgbClr val="FF0000"/>
                </a:solidFill>
              </a:rPr>
              <a:t>I met a snail called Paul</a:t>
            </a:r>
          </a:p>
          <a:p>
            <a:pPr marL="342900" indent="-342900"/>
            <a:r>
              <a:rPr lang="en-GB" sz="1400" dirty="0" smtClean="0">
                <a:solidFill>
                  <a:srgbClr val="FF0000"/>
                </a:solidFill>
              </a:rPr>
              <a:t>Leave me alone, he said,</a:t>
            </a:r>
          </a:p>
          <a:p>
            <a:pPr marL="342900" indent="-342900"/>
            <a:r>
              <a:rPr lang="en-GB" sz="1400" dirty="0" smtClean="0">
                <a:solidFill>
                  <a:srgbClr val="FF0000"/>
                </a:solidFill>
              </a:rPr>
              <a:t>I’m crawling on this wall.</a:t>
            </a:r>
          </a:p>
          <a:p>
            <a:pPr marL="342900" indent="-342900"/>
            <a:endParaRPr lang="en-GB" sz="1400" dirty="0" smtClean="0"/>
          </a:p>
          <a:p>
            <a:pPr marL="342900" indent="-342900"/>
            <a:r>
              <a:rPr lang="en-GB" sz="1400" dirty="0" smtClean="0"/>
              <a:t>Start with your first 4 lines and then repeat the pattern but with different rhyming words for lines 4-8 and 9-12.</a:t>
            </a:r>
          </a:p>
          <a:p>
            <a:pPr marL="342900" indent="-342900"/>
            <a:endParaRPr lang="en-GB" sz="1400" dirty="0" smtClean="0"/>
          </a:p>
        </p:txBody>
      </p:sp>
      <p:cxnSp>
        <p:nvCxnSpPr>
          <p:cNvPr id="6" name="Straight Arrow Connector 5"/>
          <p:cNvCxnSpPr/>
          <p:nvPr/>
        </p:nvCxnSpPr>
        <p:spPr>
          <a:xfrm rot="10800000" flipV="1">
            <a:off x="3929058" y="2285992"/>
            <a:ext cx="428628" cy="71438"/>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0800000">
            <a:off x="2357422" y="2857496"/>
            <a:ext cx="1928826" cy="1588"/>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flipV="1">
            <a:off x="2285984" y="3214686"/>
            <a:ext cx="1857388" cy="142876"/>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1000108"/>
            <a:ext cx="7500990" cy="2308324"/>
          </a:xfrm>
          <a:prstGeom prst="rect">
            <a:avLst/>
          </a:prstGeom>
          <a:noFill/>
        </p:spPr>
        <p:txBody>
          <a:bodyPr wrap="square" rtlCol="0">
            <a:spAutoFit/>
          </a:bodyPr>
          <a:lstStyle/>
          <a:p>
            <a:r>
              <a:rPr lang="en-GB" dirty="0" smtClean="0"/>
              <a:t>Activity 3: Now you are going to research the author and poet Michael Rosen. Click on the link below and read the autobiography that he has written about himself. Then write as many facts and interesting things about him as you can. Try to do at least 10. You could also print a picture of him to stick with your writing or try and draw a picture of him yourself.</a:t>
            </a:r>
          </a:p>
          <a:p>
            <a:endParaRPr lang="en-GB" dirty="0" smtClean="0"/>
          </a:p>
          <a:p>
            <a:endParaRPr lang="en-GB" dirty="0" smtClean="0"/>
          </a:p>
          <a:p>
            <a:endParaRPr lang="en-GB" dirty="0"/>
          </a:p>
        </p:txBody>
      </p:sp>
      <p:sp>
        <p:nvSpPr>
          <p:cNvPr id="2049" name="Rectangle 1"/>
          <p:cNvSpPr>
            <a:spLocks noChangeArrowheads="1"/>
          </p:cNvSpPr>
          <p:nvPr/>
        </p:nvSpPr>
        <p:spPr bwMode="auto">
          <a:xfrm>
            <a:off x="285720" y="3143248"/>
            <a:ext cx="762099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hlinkClick r:id="rId2"/>
              </a:rPr>
              <a:t>https://www.michaelrosen.co.uk/about</a:t>
            </a:r>
            <a:r>
              <a:rPr kumimoji="0" lang="en-GB" sz="1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hlinkClick r:id="rId2"/>
              </a:rPr>
              <a:t>/</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0" name="Picture 2"/>
          <p:cNvPicPr>
            <a:picLocks noChangeAspect="1" noChangeArrowheads="1"/>
          </p:cNvPicPr>
          <p:nvPr/>
        </p:nvPicPr>
        <p:blipFill>
          <a:blip r:embed="rId3"/>
          <a:srcRect/>
          <a:stretch>
            <a:fillRect/>
          </a:stretch>
        </p:blipFill>
        <p:spPr bwMode="auto">
          <a:xfrm>
            <a:off x="6643702" y="4000504"/>
            <a:ext cx="1598022" cy="22859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5078313"/>
          </a:xfrm>
          <a:prstGeom prst="rect">
            <a:avLst/>
          </a:prstGeom>
        </p:spPr>
        <p:txBody>
          <a:bodyPr wrap="square">
            <a:spAutoFit/>
          </a:bodyPr>
          <a:lstStyle/>
          <a:p>
            <a:r>
              <a:rPr lang="en-US" dirty="0"/>
              <a:t>This week we will continue working from the </a:t>
            </a:r>
            <a:r>
              <a:rPr lang="en-US" dirty="0" smtClean="0"/>
              <a:t>scheme of work from the white </a:t>
            </a:r>
            <a:r>
              <a:rPr lang="en-US" dirty="0"/>
              <a:t>rose website. </a:t>
            </a:r>
            <a:r>
              <a:rPr lang="en-US" dirty="0" smtClean="0"/>
              <a:t>For each lesson there is a link to a work sheet recommended from BBC bitesize link on the white rose website.  </a:t>
            </a:r>
          </a:p>
          <a:p>
            <a:endParaRPr lang="en-US" u="sng" dirty="0"/>
          </a:p>
          <a:p>
            <a:r>
              <a:rPr lang="en-US" u="sng" dirty="0" smtClean="0"/>
              <a:t>Activity </a:t>
            </a:r>
            <a:r>
              <a:rPr lang="en-US" u="sng" dirty="0"/>
              <a:t>1</a:t>
            </a:r>
            <a:r>
              <a:rPr lang="en-US" u="sng" dirty="0" smtClean="0"/>
              <a:t>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a:t>
            </a:r>
            <a:r>
              <a:rPr lang="en-US" b="1" dirty="0" smtClean="0"/>
              <a:t>7 </a:t>
            </a:r>
            <a:r>
              <a:rPr lang="en-US" b="1" dirty="0"/>
              <a:t>(w/c </a:t>
            </a:r>
            <a:r>
              <a:rPr lang="en-US" b="1" dirty="0" smtClean="0"/>
              <a:t>8</a:t>
            </a:r>
            <a:r>
              <a:rPr lang="en-US" b="1" baseline="30000" dirty="0" smtClean="0"/>
              <a:t>th</a:t>
            </a:r>
            <a:r>
              <a:rPr lang="en-US" b="1" dirty="0" smtClean="0"/>
              <a:t> June) </a:t>
            </a:r>
            <a:endParaRPr lang="en-US" b="1" dirty="0"/>
          </a:p>
          <a:p>
            <a:r>
              <a:rPr lang="en-US" b="1" dirty="0"/>
              <a:t>Lesson 4</a:t>
            </a:r>
            <a:r>
              <a:rPr lang="en-US" b="1" dirty="0" smtClean="0"/>
              <a:t> </a:t>
            </a:r>
            <a:r>
              <a:rPr lang="en-US" b="1" dirty="0"/>
              <a:t>– </a:t>
            </a:r>
            <a:r>
              <a:rPr lang="en-US" b="1" dirty="0" smtClean="0"/>
              <a:t>Finding a quarter – complete activity 1 and 2 on BBC Bitesize then play the game in the link below.</a:t>
            </a:r>
          </a:p>
          <a:p>
            <a:r>
              <a:rPr lang="en-US" b="1" dirty="0">
                <a:hlinkClick r:id="rId2"/>
              </a:rPr>
              <a:t>https://</a:t>
            </a:r>
            <a:r>
              <a:rPr lang="en-US" b="1" dirty="0" smtClean="0">
                <a:hlinkClick r:id="rId2"/>
              </a:rPr>
              <a:t>www.bbc.co.uk/bitesize/topics/zjkphbk/articles/zf4sscw</a:t>
            </a:r>
            <a:r>
              <a:rPr lang="en-US" b="1" dirty="0" smtClean="0"/>
              <a:t> </a:t>
            </a:r>
          </a:p>
          <a:p>
            <a:endParaRPr lang="en-US" u="sng" dirty="0" smtClean="0">
              <a:sym typeface="Wingdings" panose="05000000000000000000" pitchFamily="2" charset="2"/>
            </a:endParaRPr>
          </a:p>
          <a:p>
            <a:r>
              <a:rPr lang="en-US" u="sng" dirty="0" smtClean="0">
                <a:sym typeface="Wingdings" panose="05000000000000000000" pitchFamily="2" charset="2"/>
              </a:rPr>
              <a:t>Activity </a:t>
            </a:r>
            <a:r>
              <a:rPr lang="en-US" u="sng" dirty="0">
                <a:sym typeface="Wingdings" panose="05000000000000000000" pitchFamily="2" charset="2"/>
              </a:rPr>
              <a:t>2 </a:t>
            </a:r>
            <a:r>
              <a:rPr lang="en-US" dirty="0">
                <a:sym typeface="Wingdings" panose="05000000000000000000" pitchFamily="2" charset="2"/>
              </a:rPr>
              <a:t>– White Rose Home Learning  </a:t>
            </a:r>
            <a:r>
              <a:rPr lang="en-US" b="1" dirty="0"/>
              <a:t>Summer Term – Week </a:t>
            </a:r>
            <a:r>
              <a:rPr lang="en-US" b="1" dirty="0" smtClean="0"/>
              <a:t>8 </a:t>
            </a:r>
            <a:r>
              <a:rPr lang="en-US" b="1" dirty="0"/>
              <a:t>(w/c </a:t>
            </a:r>
            <a:r>
              <a:rPr lang="en-US" b="1" dirty="0" smtClean="0"/>
              <a:t>15</a:t>
            </a:r>
            <a:r>
              <a:rPr lang="en-US" b="1" baseline="30000" dirty="0" smtClean="0"/>
              <a:t>th</a:t>
            </a:r>
            <a:r>
              <a:rPr lang="en-US" b="1" dirty="0" smtClean="0"/>
              <a:t> June)</a:t>
            </a:r>
            <a:r>
              <a:rPr lang="en-US" b="1" dirty="0" smtClean="0">
                <a:sym typeface="Wingdings" panose="05000000000000000000" pitchFamily="2" charset="2"/>
              </a:rPr>
              <a:t>   </a:t>
            </a:r>
          </a:p>
          <a:p>
            <a:r>
              <a:rPr lang="en-US" b="1" dirty="0" smtClean="0">
                <a:sym typeface="Wingdings" panose="05000000000000000000" pitchFamily="2" charset="2"/>
              </a:rPr>
              <a:t>Lesson 1 – Count sides and vertices on 2d shapes</a:t>
            </a:r>
          </a:p>
          <a:p>
            <a:r>
              <a:rPr lang="en-US" dirty="0"/>
              <a:t>There are 4 simple activities to complete on BBC website if you follow the link below</a:t>
            </a:r>
          </a:p>
          <a:p>
            <a:r>
              <a:rPr lang="en-US" b="1" dirty="0">
                <a:hlinkClick r:id="rId3"/>
              </a:rPr>
              <a:t>https://www.bbc.co.uk/bitesize/articles/zq6p7yc</a:t>
            </a:r>
            <a:r>
              <a:rPr lang="en-US" b="1" dirty="0"/>
              <a:t> </a:t>
            </a: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a:t>
            </a:r>
            <a:r>
              <a:rPr lang="en-US" b="1" dirty="0" smtClean="0"/>
              <a:t>8 </a:t>
            </a:r>
            <a:r>
              <a:rPr lang="en-US" b="1" dirty="0"/>
              <a:t>(w/c </a:t>
            </a:r>
            <a:r>
              <a:rPr lang="en-US" b="1" dirty="0" smtClean="0"/>
              <a:t>15</a:t>
            </a:r>
            <a:r>
              <a:rPr lang="en-US" b="1" baseline="30000" dirty="0" smtClean="0"/>
              <a:t>th</a:t>
            </a:r>
            <a:r>
              <a:rPr lang="en-US" b="1" dirty="0" smtClean="0"/>
              <a:t> June)      </a:t>
            </a:r>
          </a:p>
          <a:p>
            <a:r>
              <a:rPr lang="en-US" b="1" dirty="0" smtClean="0"/>
              <a:t>Lesson </a:t>
            </a:r>
            <a:r>
              <a:rPr lang="en-US" b="1" dirty="0"/>
              <a:t>2</a:t>
            </a:r>
            <a:r>
              <a:rPr lang="en-US" b="1" dirty="0" smtClean="0"/>
              <a:t> – Count faces, edges and vertices on 3D shapes </a:t>
            </a:r>
          </a:p>
          <a:p>
            <a:r>
              <a:rPr lang="en-US" b="1">
                <a:hlinkClick r:id="rId4"/>
              </a:rPr>
              <a:t>https://</a:t>
            </a:r>
            <a:r>
              <a:rPr lang="en-US" b="1" smtClean="0">
                <a:hlinkClick r:id="rId4"/>
              </a:rPr>
              <a:t>bam.files.bbci.co.uk/bam/live/content/z7j3c7h/pdf</a:t>
            </a:r>
            <a:r>
              <a:rPr lang="en-US" b="1" smtClean="0"/>
              <a:t> </a:t>
            </a:r>
            <a:endParaRPr lang="en-US" b="1" dirty="0"/>
          </a:p>
          <a:p>
            <a:endParaRPr lang="en-US" b="1" dirty="0" smtClean="0"/>
          </a:p>
        </p:txBody>
      </p:sp>
    </p:spTree>
    <p:extLst>
      <p:ext uri="{BB962C8B-B14F-4D97-AF65-F5344CB8AC3E}">
        <p14:creationId xmlns:p14="http://schemas.microsoft.com/office/powerpoint/2010/main" val="19254337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240" y="214290"/>
            <a:ext cx="2448272" cy="769441"/>
          </a:xfrm>
          <a:prstGeom prst="rect">
            <a:avLst/>
          </a:prstGeom>
          <a:noFill/>
        </p:spPr>
        <p:txBody>
          <a:bodyPr wrap="square" rtlCol="0">
            <a:spAutoFit/>
          </a:bodyPr>
          <a:lstStyle/>
          <a:p>
            <a:pPr algn="ctr"/>
            <a:r>
              <a:rPr lang="en-US" sz="4400" dirty="0" smtClean="0"/>
              <a:t>P.H.S.E.</a:t>
            </a:r>
            <a:endParaRPr lang="en-GB" sz="4400" dirty="0"/>
          </a:p>
        </p:txBody>
      </p:sp>
      <p:sp>
        <p:nvSpPr>
          <p:cNvPr id="3" name="TextBox 2"/>
          <p:cNvSpPr txBox="1"/>
          <p:nvPr/>
        </p:nvSpPr>
        <p:spPr>
          <a:xfrm>
            <a:off x="142844" y="857232"/>
            <a:ext cx="8715436" cy="5847755"/>
          </a:xfrm>
          <a:prstGeom prst="rect">
            <a:avLst/>
          </a:prstGeom>
          <a:noFill/>
        </p:spPr>
        <p:txBody>
          <a:bodyPr wrap="square" rtlCol="0">
            <a:spAutoFit/>
          </a:bodyPr>
          <a:lstStyle/>
          <a:p>
            <a:r>
              <a:rPr lang="en-GB" sz="1700" dirty="0" smtClean="0"/>
              <a:t>This week we are going to take some time to reflect on this very unusual and unpredictable time that we have been living through in the last three months. You have all done a fantastic job with your families in what has been a difficult time . Although there may have been some worrying times and things we were unsure of let’s focus now on the positive things.</a:t>
            </a:r>
          </a:p>
          <a:p>
            <a:endParaRPr lang="en-GB" sz="1700" dirty="0" smtClean="0"/>
          </a:p>
          <a:p>
            <a:r>
              <a:rPr lang="en-GB" sz="1700" dirty="0" smtClean="0"/>
              <a:t>Activity 1: </a:t>
            </a:r>
            <a:r>
              <a:rPr lang="en-GB" sz="1700" u="sng" dirty="0" smtClean="0"/>
              <a:t>My favourite memory of lockdown.</a:t>
            </a:r>
            <a:r>
              <a:rPr lang="en-GB" sz="1700" dirty="0" smtClean="0"/>
              <a:t> Think of your favourite memory, this could be a particular day, a particular activity, an outing, a visit, anything.  You can record this memory in any way you like, a piece of writing, some photos, a collage, a poster or a program on the computer.</a:t>
            </a:r>
          </a:p>
          <a:p>
            <a:endParaRPr lang="en-GB" sz="1700" dirty="0" smtClean="0"/>
          </a:p>
          <a:p>
            <a:r>
              <a:rPr lang="en-GB" sz="1700" dirty="0" smtClean="0"/>
              <a:t>Activity 2: </a:t>
            </a:r>
            <a:r>
              <a:rPr lang="en-GB" sz="1700" u="sng" dirty="0" smtClean="0"/>
              <a:t>A new thing I have learned. </a:t>
            </a:r>
            <a:r>
              <a:rPr lang="en-GB" sz="1700" dirty="0" smtClean="0"/>
              <a:t>What new skill have you learned during lockdown? Have you learned to ride a bike? Have you cooked a meal? Do you know a new game?  Have you taught your brother or sister something new? You could write down a set instructions with pictures to explain your new skill. Or write a recipe for something you have cooked? Include photos or pictures of yourself doing this.</a:t>
            </a:r>
          </a:p>
          <a:p>
            <a:endParaRPr lang="en-GB" sz="1700" dirty="0" smtClean="0"/>
          </a:p>
          <a:p>
            <a:r>
              <a:rPr lang="en-GB" sz="1700" dirty="0" smtClean="0"/>
              <a:t>Activity 3: </a:t>
            </a:r>
            <a:r>
              <a:rPr lang="en-GB" sz="1700" u="sng" dirty="0" smtClean="0"/>
              <a:t>Who have I helped and who has helped me? </a:t>
            </a:r>
            <a:r>
              <a:rPr lang="en-GB" sz="1700" dirty="0" smtClean="0"/>
              <a:t>Set up a piece of paper divide it into two. On one side think of all the ways that you have helped someone. Have you helped around the house? Have you helped look after your siblings? Have you smiled at your neighbour and said hello? On the other side think of people </a:t>
            </a:r>
            <a:r>
              <a:rPr lang="en-GB" sz="1700" smtClean="0"/>
              <a:t>who has </a:t>
            </a:r>
            <a:r>
              <a:rPr lang="en-GB" sz="1700" dirty="0" smtClean="0"/>
              <a:t>helped you. Have your parents and carers worked hard to look after you? Has someone got shopping for you if you can’t go out?  Have you had video calls with you grandparents? What about the NHS and people working in the shops?</a:t>
            </a:r>
          </a:p>
        </p:txBody>
      </p:sp>
    </p:spTree>
    <p:extLst>
      <p:ext uri="{BB962C8B-B14F-4D97-AF65-F5344CB8AC3E}">
        <p14:creationId xmlns:p14="http://schemas.microsoft.com/office/powerpoint/2010/main" val="37540775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7171</TotalTime>
  <Words>1814</Words>
  <Application>Microsoft Office PowerPoint</Application>
  <PresentationFormat>On-screen Show (4:3)</PresentationFormat>
  <Paragraphs>103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143</cp:revision>
  <dcterms:created xsi:type="dcterms:W3CDTF">2020-03-18T10:41:37Z</dcterms:created>
  <dcterms:modified xsi:type="dcterms:W3CDTF">2020-06-28T13:44:15Z</dcterms:modified>
</cp:coreProperties>
</file>