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5" r:id="rId5"/>
    <p:sldId id="256" r:id="rId6"/>
    <p:sldId id="284" r:id="rId7"/>
    <p:sldId id="285" r:id="rId8"/>
    <p:sldId id="286" r:id="rId9"/>
    <p:sldId id="261" r:id="rId10"/>
    <p:sldId id="281" r:id="rId11"/>
    <p:sldId id="283" r:id="rId12"/>
    <p:sldId id="268" r:id="rId13"/>
    <p:sldId id="265" r:id="rId14"/>
    <p:sldId id="280" r:id="rId15"/>
    <p:sldId id="279" r:id="rId16"/>
    <p:sldId id="272" r:id="rId17"/>
    <p:sldId id="270" r:id="rId18"/>
    <p:sldId id="271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BF1"/>
    <a:srgbClr val="F89A80"/>
    <a:srgbClr val="D0CECE"/>
    <a:srgbClr val="DBD5DC"/>
    <a:srgbClr val="9E9F9E"/>
    <a:srgbClr val="735B60"/>
    <a:srgbClr val="F5D8D2"/>
    <a:srgbClr val="D8D3DA"/>
    <a:srgbClr val="C8C3CA"/>
    <a:srgbClr val="E6D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77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680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15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723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58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784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69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619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88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58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29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900C9-B04F-46CF-B491-956ABEAF36BA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0DA19-A6A2-46F7-904A-89E724184F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984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800" y="-607824"/>
            <a:ext cx="12301800" cy="7708700"/>
          </a:xfrm>
        </p:spPr>
      </p:pic>
      <p:sp>
        <p:nvSpPr>
          <p:cNvPr id="5" name="TextBox 4"/>
          <p:cNvSpPr txBox="1"/>
          <p:nvPr/>
        </p:nvSpPr>
        <p:spPr>
          <a:xfrm>
            <a:off x="-109800" y="6177546"/>
            <a:ext cx="12301799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702030302020204" pitchFamily="66" charset="0"/>
              </a:rPr>
              <a:t>We have missed you!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960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5" b="7487"/>
          <a:stretch/>
        </p:blipFill>
        <p:spPr>
          <a:xfrm>
            <a:off x="2146201" y="0"/>
            <a:ext cx="8039779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04714" y="2067952"/>
            <a:ext cx="3713871" cy="1720277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Schools were closed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46201" y="37739"/>
            <a:ext cx="1082926" cy="53903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9240202" y="18869"/>
            <a:ext cx="687649" cy="57677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481971">
            <a:off x="2899443" y="6117157"/>
            <a:ext cx="893265" cy="6817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8287610">
            <a:off x="9204549" y="4281759"/>
            <a:ext cx="893265" cy="6817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8287610">
            <a:off x="9204549" y="5651050"/>
            <a:ext cx="893265" cy="6817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8287610">
            <a:off x="9452468" y="1958772"/>
            <a:ext cx="893265" cy="6817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 rot="18829636">
            <a:off x="6842197" y="222257"/>
            <a:ext cx="738929" cy="28801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18829636">
            <a:off x="2178148" y="4619842"/>
            <a:ext cx="1203091" cy="20937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562987" y="6337296"/>
            <a:ext cx="666140" cy="41499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016223" y="6231989"/>
            <a:ext cx="666140" cy="56739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9426195" y="6437914"/>
            <a:ext cx="666140" cy="41499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 rot="1926939">
            <a:off x="5208280" y="212801"/>
            <a:ext cx="666140" cy="28638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 rot="2562784">
            <a:off x="2340017" y="2383556"/>
            <a:ext cx="666140" cy="41499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23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"/>
            <a:ext cx="12192000" cy="130628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4900" dirty="0">
                <a:latin typeface="Comic Sans MS" panose="030F0702030302020204" pitchFamily="66" charset="0"/>
              </a:rPr>
              <a:t>Why we stayed at home?</a:t>
            </a:r>
            <a:r>
              <a:rPr lang="en-GB" sz="4900" dirty="0"/>
              <a:t/>
            </a:r>
            <a:br>
              <a:rPr lang="en-GB" sz="4900" dirty="0"/>
            </a:br>
            <a:endParaRPr lang="en-GB" sz="4900" dirty="0"/>
          </a:p>
        </p:txBody>
      </p:sp>
      <p:sp>
        <p:nvSpPr>
          <p:cNvPr id="3" name="Rectangle 2"/>
          <p:cNvSpPr/>
          <p:nvPr/>
        </p:nvSpPr>
        <p:spPr>
          <a:xfrm>
            <a:off x="0" y="1306286"/>
            <a:ext cx="7432765" cy="5816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US" sz="4400" dirty="0">
              <a:latin typeface="Comic Sans MS" panose="030F0702030302020204" pitchFamily="66" charset="0"/>
            </a:endParaRPr>
          </a:p>
          <a:p>
            <a:pPr algn="ctr"/>
            <a:endParaRPr lang="en-US" sz="2000" dirty="0">
              <a:latin typeface="Comic Sans MS" panose="030F0702030302020204" pitchFamily="66" charset="0"/>
            </a:endParaRPr>
          </a:p>
          <a:p>
            <a:pPr algn="ctr"/>
            <a:endParaRPr lang="en-US" sz="4400" dirty="0">
              <a:latin typeface="Comic Sans MS" panose="030F0702030302020204" pitchFamily="66" charset="0"/>
            </a:endParaRPr>
          </a:p>
          <a:p>
            <a:pPr algn="ctr"/>
            <a:r>
              <a:rPr lang="en-US" sz="4400" dirty="0">
                <a:latin typeface="Comic Sans MS" panose="030F0702030302020204" pitchFamily="66" charset="0"/>
              </a:rPr>
              <a:t>We stayed at home to stop the </a:t>
            </a:r>
            <a:r>
              <a:rPr lang="en-US" sz="4400" dirty="0" err="1">
                <a:latin typeface="Comic Sans MS" panose="030F0702030302020204" pitchFamily="66" charset="0"/>
              </a:rPr>
              <a:t>Covid</a:t>
            </a:r>
            <a:r>
              <a:rPr lang="en-US" sz="4400" dirty="0">
                <a:latin typeface="Comic Sans MS" panose="030F0702030302020204" pitchFamily="66" charset="0"/>
              </a:rPr>
              <a:t> germ spreading quickly.</a:t>
            </a:r>
          </a:p>
          <a:p>
            <a:pPr algn="ctr"/>
            <a:endParaRPr lang="en-US" sz="4400" dirty="0">
              <a:latin typeface="Comic Sans MS" panose="030F0702030302020204" pitchFamily="66" charset="0"/>
            </a:endParaRPr>
          </a:p>
          <a:p>
            <a:pPr algn="ctr"/>
            <a:endParaRPr lang="en-US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 b="6522"/>
          <a:stretch/>
        </p:blipFill>
        <p:spPr>
          <a:xfrm>
            <a:off x="7432766" y="1308974"/>
            <a:ext cx="4759233" cy="3109539"/>
          </a:xfrm>
          <a:prstGeom prst="rect">
            <a:avLst/>
          </a:prstGeom>
          <a:solidFill>
            <a:srgbClr val="ECC097"/>
          </a:solidFill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55370" t="15625" r="12302" b="53091"/>
          <a:stretch/>
        </p:blipFill>
        <p:spPr>
          <a:xfrm>
            <a:off x="7432766" y="4265079"/>
            <a:ext cx="4759234" cy="258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69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67311"/>
            <a:ext cx="6191794" cy="169068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Scientists made special medicine to stop people catching </a:t>
            </a:r>
            <a:r>
              <a:rPr lang="en-GB" sz="4000" dirty="0" err="1">
                <a:latin typeface="Comic Sans MS" panose="030F0702030302020204" pitchFamily="66" charset="0"/>
              </a:rPr>
              <a:t>Covid</a:t>
            </a:r>
            <a:r>
              <a:rPr lang="en-GB" sz="4000" dirty="0">
                <a:latin typeface="Comic Sans MS" panose="030F0702030302020204" pitchFamily="66" charset="0"/>
              </a:rPr>
              <a:t>.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160738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7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400" dirty="0">
                <a:latin typeface="Comic Sans MS" panose="030F0702030302020204" pitchFamily="66" charset="0"/>
              </a:rPr>
              <a:t>While we stayed at home…</a:t>
            </a:r>
          </a:p>
        </p:txBody>
      </p:sp>
      <p:pic>
        <p:nvPicPr>
          <p:cNvPr id="2052" name="Picture 4" descr="Lab Vaccine Stock Illustrations – 6,880 Lab Vaccine Stock Illustrations,  Vectors &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4" y="1735547"/>
            <a:ext cx="5878286" cy="323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uccessful Medical Team Standing Cheering Stock Image - Image of  congratulations, male: 4019236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" t="8517" r="1919" b="17920"/>
          <a:stretch/>
        </p:blipFill>
        <p:spPr bwMode="auto">
          <a:xfrm>
            <a:off x="6394286" y="1806090"/>
            <a:ext cx="5595222" cy="316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394286" y="5167310"/>
            <a:ext cx="5797714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Hooray!</a:t>
            </a:r>
          </a:p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542285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67311"/>
            <a:ext cx="12192000" cy="169068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Doctors and Nurses have been giving special medicine (vaccinations) to stop people catching </a:t>
            </a:r>
            <a:r>
              <a:rPr lang="en-GB" dirty="0" err="1">
                <a:latin typeface="Comic Sans MS" panose="030F0702030302020204" pitchFamily="66" charset="0"/>
              </a:rPr>
              <a:t>Covid</a:t>
            </a:r>
            <a:r>
              <a:rPr lang="en-GB" dirty="0">
                <a:latin typeface="Comic Sans MS" panose="030F0702030302020204" pitchFamily="66" charset="0"/>
              </a:rPr>
              <a:t>.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160738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7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400" dirty="0">
                <a:latin typeface="Comic Sans MS" panose="030F0702030302020204" pitchFamily="66" charset="0"/>
              </a:rPr>
              <a:t>While we stayed at home…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07" y="1667601"/>
            <a:ext cx="5390899" cy="3446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9634" t="7142" r="8996" b="13510"/>
          <a:stretch/>
        </p:blipFill>
        <p:spPr>
          <a:xfrm>
            <a:off x="6688182" y="1660211"/>
            <a:ext cx="4611191" cy="3507100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8942047" y="3551013"/>
            <a:ext cx="78537" cy="89758"/>
          </a:xfrm>
          <a:prstGeom prst="line">
            <a:avLst/>
          </a:prstGeom>
          <a:ln w="28575">
            <a:solidFill>
              <a:srgbClr val="F89A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8796191" y="3342469"/>
            <a:ext cx="84148" cy="134153"/>
          </a:xfrm>
          <a:prstGeom prst="line">
            <a:avLst/>
          </a:prstGeom>
          <a:ln w="38100">
            <a:solidFill>
              <a:srgbClr val="C9EBF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172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12192001" cy="267788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Many adults and people who get ill easily have had their special medicine (vaccination). 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So schools are ready to open again.</a:t>
            </a:r>
            <a:r>
              <a:rPr lang="en-GB" sz="5400" dirty="0"/>
              <a:t/>
            </a:r>
            <a:br>
              <a:rPr lang="en-GB" sz="5400" dirty="0"/>
            </a:br>
            <a:r>
              <a:rPr lang="en-GB" sz="4000" dirty="0">
                <a:latin typeface="Comic Sans MS" panose="030F0702030302020204" pitchFamily="66" charset="0"/>
              </a:rPr>
              <a:t>This is ok.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989" y="946525"/>
            <a:ext cx="1580604" cy="1672044"/>
          </a:xfrm>
        </p:spPr>
      </p:pic>
      <p:pic>
        <p:nvPicPr>
          <p:cNvPr id="1026" name="Picture 2" descr="old people clipart - Clip Art Librar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870" y="2624567"/>
            <a:ext cx="4993462" cy="441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O EMRO | News | Mental health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AEAD0"/>
              </a:clrFrom>
              <a:clrTo>
                <a:srgbClr val="EAEAD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4" t="22167" r="19886" b="19112"/>
          <a:stretch/>
        </p:blipFill>
        <p:spPr bwMode="auto">
          <a:xfrm>
            <a:off x="548640" y="2795452"/>
            <a:ext cx="5871037" cy="406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910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528353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can now go…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3361" b="7533"/>
          <a:stretch/>
        </p:blipFill>
        <p:spPr>
          <a:xfrm>
            <a:off x="1227909" y="1619793"/>
            <a:ext cx="9754688" cy="5225143"/>
          </a:xfrm>
        </p:spPr>
      </p:pic>
    </p:spTree>
    <p:extLst>
      <p:ext uri="{BB962C8B-B14F-4D97-AF65-F5344CB8AC3E}">
        <p14:creationId xmlns:p14="http://schemas.microsoft.com/office/powerpoint/2010/main" val="1071996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silhouette of child wav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5" t="3657" r="35936" b="3407"/>
          <a:stretch/>
        </p:blipFill>
        <p:spPr bwMode="auto">
          <a:xfrm>
            <a:off x="7983199" y="2450012"/>
            <a:ext cx="2231471" cy="365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silhouette of child wavi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5" t="3657" r="35936" b="3407"/>
          <a:stretch/>
        </p:blipFill>
        <p:spPr bwMode="auto">
          <a:xfrm>
            <a:off x="5881048" y="2450012"/>
            <a:ext cx="2260725" cy="3706539"/>
          </a:xfrm>
          <a:prstGeom prst="rect">
            <a:avLst/>
          </a:prstGeom>
          <a:solidFill>
            <a:schemeClr val="accent6">
              <a:alpha val="86000"/>
            </a:schemeClr>
          </a:solidFill>
        </p:spPr>
      </p:pic>
      <p:pic>
        <p:nvPicPr>
          <p:cNvPr id="6148" name="Picture 4" descr="Image result for little girl waving silhouette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7" r="27273" b="3469"/>
          <a:stretch/>
        </p:blipFill>
        <p:spPr bwMode="auto">
          <a:xfrm flipH="1">
            <a:off x="3906410" y="2462008"/>
            <a:ext cx="2169629" cy="369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silhouette of child wav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97" t="3657" r="37216" b="3407"/>
          <a:stretch/>
        </p:blipFill>
        <p:spPr bwMode="auto">
          <a:xfrm>
            <a:off x="2102672" y="2450012"/>
            <a:ext cx="1933941" cy="365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55272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can now see some of our friends at school.</a:t>
            </a:r>
          </a:p>
        </p:txBody>
      </p:sp>
      <p:pic>
        <p:nvPicPr>
          <p:cNvPr id="6146" name="Picture 2" descr="Image result for silhouette of child wavi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3" t="3657" r="36993" b="3407"/>
          <a:stretch/>
        </p:blipFill>
        <p:spPr bwMode="auto">
          <a:xfrm>
            <a:off x="89168" y="2450012"/>
            <a:ext cx="1935732" cy="365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Image result for little girl waving silhouette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7" r="27273" b="3469"/>
          <a:stretch/>
        </p:blipFill>
        <p:spPr bwMode="auto">
          <a:xfrm flipH="1">
            <a:off x="10048933" y="2462008"/>
            <a:ext cx="2169629" cy="369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4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422099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will be the same at school?</a:t>
            </a:r>
          </a:p>
        </p:txBody>
      </p:sp>
      <p:sp>
        <p:nvSpPr>
          <p:cNvPr id="5" name="Heart 4"/>
          <p:cNvSpPr/>
          <p:nvPr/>
        </p:nvSpPr>
        <p:spPr>
          <a:xfrm>
            <a:off x="264008" y="1700198"/>
            <a:ext cx="2664655" cy="2148372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will see friends</a:t>
            </a:r>
          </a:p>
        </p:txBody>
      </p:sp>
      <p:sp>
        <p:nvSpPr>
          <p:cNvPr id="11" name="Heart 10"/>
          <p:cNvSpPr/>
          <p:nvPr/>
        </p:nvSpPr>
        <p:spPr>
          <a:xfrm>
            <a:off x="258999" y="4222899"/>
            <a:ext cx="2669664" cy="2286816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can feel excited</a:t>
            </a:r>
          </a:p>
        </p:txBody>
      </p:sp>
      <p:sp>
        <p:nvSpPr>
          <p:cNvPr id="12" name="Heart 11"/>
          <p:cNvSpPr/>
          <p:nvPr/>
        </p:nvSpPr>
        <p:spPr>
          <a:xfrm>
            <a:off x="8582968" y="4222899"/>
            <a:ext cx="2703341" cy="2228758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can feel happy</a:t>
            </a:r>
          </a:p>
        </p:txBody>
      </p:sp>
      <p:sp>
        <p:nvSpPr>
          <p:cNvPr id="13" name="Heart 12"/>
          <p:cNvSpPr/>
          <p:nvPr/>
        </p:nvSpPr>
        <p:spPr>
          <a:xfrm>
            <a:off x="8563038" y="1700198"/>
            <a:ext cx="2743200" cy="2178251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can have fun</a:t>
            </a:r>
          </a:p>
        </p:txBody>
      </p:sp>
      <p:sp>
        <p:nvSpPr>
          <p:cNvPr id="14" name="Heart 13"/>
          <p:cNvSpPr/>
          <p:nvPr/>
        </p:nvSpPr>
        <p:spPr>
          <a:xfrm>
            <a:off x="4623679" y="1749567"/>
            <a:ext cx="2595760" cy="2099003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can learn</a:t>
            </a:r>
          </a:p>
        </p:txBody>
      </p:sp>
      <p:sp>
        <p:nvSpPr>
          <p:cNvPr id="15" name="Heart 14"/>
          <p:cNvSpPr/>
          <p:nvPr/>
        </p:nvSpPr>
        <p:spPr>
          <a:xfrm>
            <a:off x="4623679" y="4208385"/>
            <a:ext cx="2747163" cy="2257786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will see teachers</a:t>
            </a:r>
          </a:p>
        </p:txBody>
      </p:sp>
    </p:spTree>
    <p:extLst>
      <p:ext uri="{BB962C8B-B14F-4D97-AF65-F5344CB8AC3E}">
        <p14:creationId xmlns:p14="http://schemas.microsoft.com/office/powerpoint/2010/main" val="3060796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8733"/>
            <a:ext cx="12192000" cy="1341144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School might still be different. This is ok.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32" y="842207"/>
            <a:ext cx="11621060" cy="533643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16" name="Cloud 15"/>
          <p:cNvSpPr/>
          <p:nvPr/>
        </p:nvSpPr>
        <p:spPr>
          <a:xfrm>
            <a:off x="6429543" y="1593669"/>
            <a:ext cx="4014350" cy="2577851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 will still use my own pencil, ruler, rubber and everything else I need on my desk.</a:t>
            </a:r>
          </a:p>
        </p:txBody>
      </p:sp>
      <p:sp>
        <p:nvSpPr>
          <p:cNvPr id="19" name="Cloud 18"/>
          <p:cNvSpPr/>
          <p:nvPr/>
        </p:nvSpPr>
        <p:spPr>
          <a:xfrm>
            <a:off x="6429543" y="4656189"/>
            <a:ext cx="2546252" cy="2111767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Some parents, teachers and children might wear masks.</a:t>
            </a:r>
          </a:p>
        </p:txBody>
      </p:sp>
      <p:sp>
        <p:nvSpPr>
          <p:cNvPr id="20" name="Cloud 19"/>
          <p:cNvSpPr/>
          <p:nvPr/>
        </p:nvSpPr>
        <p:spPr>
          <a:xfrm>
            <a:off x="3224379" y="4576425"/>
            <a:ext cx="2546252" cy="2111767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Playtime and lunchtime will be with my class</a:t>
            </a:r>
          </a:p>
        </p:txBody>
      </p:sp>
      <p:sp>
        <p:nvSpPr>
          <p:cNvPr id="22" name="Cloud 21"/>
          <p:cNvSpPr/>
          <p:nvPr/>
        </p:nvSpPr>
        <p:spPr>
          <a:xfrm>
            <a:off x="1136475" y="1593669"/>
            <a:ext cx="4175807" cy="2577851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My timetable might be different. There will be a visual timetable on the wall each day.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Cloud 22"/>
          <p:cNvSpPr/>
          <p:nvPr/>
        </p:nvSpPr>
        <p:spPr>
          <a:xfrm>
            <a:off x="9411245" y="4471782"/>
            <a:ext cx="2519247" cy="2272903"/>
          </a:xfrm>
          <a:prstGeom prst="cloud">
            <a:avLst/>
          </a:prstGeom>
          <a:solidFill>
            <a:srgbClr val="198B8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My classroom might look different. I might sit at my own desk.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Cloud 23"/>
          <p:cNvSpPr/>
          <p:nvPr/>
        </p:nvSpPr>
        <p:spPr>
          <a:xfrm>
            <a:off x="309432" y="4471782"/>
            <a:ext cx="2546252" cy="2111767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Sometimes I might have a different teacher.</a:t>
            </a:r>
          </a:p>
        </p:txBody>
      </p:sp>
    </p:spTree>
    <p:extLst>
      <p:ext uri="{BB962C8B-B14F-4D97-AF65-F5344CB8AC3E}">
        <p14:creationId xmlns:p14="http://schemas.microsoft.com/office/powerpoint/2010/main" val="674766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50876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will wash my hands more often.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This will help keep me safe.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508" y="1508760"/>
            <a:ext cx="7132320" cy="5349240"/>
          </a:xfrm>
          <a:solidFill>
            <a:srgbClr val="7A7670"/>
          </a:solidFill>
        </p:spPr>
      </p:pic>
      <p:sp>
        <p:nvSpPr>
          <p:cNvPr id="3" name="TextBox 2"/>
          <p:cNvSpPr txBox="1"/>
          <p:nvPr/>
        </p:nvSpPr>
        <p:spPr>
          <a:xfrm>
            <a:off x="0" y="1508760"/>
            <a:ext cx="2391508" cy="53492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523828" y="1508760"/>
            <a:ext cx="2668172" cy="53492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373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825624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teachers will let me know when things are back to normal.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 can ask my teacher any questions I have.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981" y="1865897"/>
            <a:ext cx="4951828" cy="495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83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331997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I might feel mixed emotions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5" b="44183"/>
          <a:stretch/>
        </p:blipFill>
        <p:spPr>
          <a:xfrm>
            <a:off x="0" y="4206240"/>
            <a:ext cx="12198835" cy="2236763"/>
          </a:xfrm>
        </p:spPr>
      </p:pic>
    </p:spTree>
    <p:extLst>
      <p:ext uri="{BB962C8B-B14F-4D97-AF65-F5344CB8AC3E}">
        <p14:creationId xmlns:p14="http://schemas.microsoft.com/office/powerpoint/2010/main" val="1724579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968283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 might feel anxious. This is ok.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968283"/>
            <a:ext cx="8862646" cy="388971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If this happens I can talk to my family, teacher and TA.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This will help me feel less anxious.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424" y="3319975"/>
            <a:ext cx="3334576" cy="318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196059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5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 might feel excited. This is ok too.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13538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I might be happy to see my friends.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I might be happy to see my teachers.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I might be happy to get back to school.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I might be happy to have more to do again.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281" y="1985555"/>
            <a:ext cx="3638965" cy="310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80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18457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I am feeling…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3644538"/>
            <a:ext cx="5982789" cy="600891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I can do to help me.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982789" y="3644538"/>
            <a:ext cx="6209212" cy="6008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How you can help me.</a:t>
            </a:r>
          </a:p>
        </p:txBody>
      </p:sp>
    </p:spTree>
    <p:extLst>
      <p:ext uri="{BB962C8B-B14F-4D97-AF65-F5344CB8AC3E}">
        <p14:creationId xmlns:p14="http://schemas.microsoft.com/office/powerpoint/2010/main" val="3463695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3378" y="1603717"/>
            <a:ext cx="9820422" cy="86971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015" y="182880"/>
            <a:ext cx="11619913" cy="64148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Things will get back to normal…</a:t>
            </a:r>
          </a:p>
        </p:txBody>
      </p:sp>
      <p:pic>
        <p:nvPicPr>
          <p:cNvPr id="1026" name="Picture 2" descr="image00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34"/>
          <a:stretch/>
        </p:blipFill>
        <p:spPr bwMode="auto">
          <a:xfrm>
            <a:off x="1087901" y="1167402"/>
            <a:ext cx="10016197" cy="5655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Picture 00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96297"/>
            <a:ext cx="1541418" cy="561703"/>
          </a:xfrm>
          <a:prstGeom prst="rect">
            <a:avLst/>
          </a:prstGeom>
          <a:noFill/>
        </p:spPr>
      </p:pic>
      <p:pic>
        <p:nvPicPr>
          <p:cNvPr id="6" name="Picture 5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5103" y="6296297"/>
            <a:ext cx="1626897" cy="5586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8825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AECB6B7C8CEC46BAF050A0DFEF4196" ma:contentTypeVersion="12" ma:contentTypeDescription="Create a new document." ma:contentTypeScope="" ma:versionID="f48a9ea5e58814116df3ded9740151ce">
  <xsd:schema xmlns:xsd="http://www.w3.org/2001/XMLSchema" xmlns:xs="http://www.w3.org/2001/XMLSchema" xmlns:p="http://schemas.microsoft.com/office/2006/metadata/properties" xmlns:ns2="aabdb8bb-b18d-4828-bef2-c3c65fdfa3b2" xmlns:ns3="944e4d00-97f7-4877-8011-94357ba9a9d8" targetNamespace="http://schemas.microsoft.com/office/2006/metadata/properties" ma:root="true" ma:fieldsID="b0a6ab285d7e76183a16522b06de1fd1" ns2:_="" ns3:_="">
    <xsd:import namespace="aabdb8bb-b18d-4828-bef2-c3c65fdfa3b2"/>
    <xsd:import namespace="944e4d00-97f7-4877-8011-94357ba9a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bdb8bb-b18d-4828-bef2-c3c65fdfa3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4e4d00-97f7-4877-8011-94357ba9a9d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D56AAD-6499-4F15-8A86-8A2B29F74F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bdb8bb-b18d-4828-bef2-c3c65fdfa3b2"/>
    <ds:schemaRef ds:uri="944e4d00-97f7-4877-8011-94357ba9a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4A1453-4562-479E-9B62-C1779EDD9621}">
  <ds:schemaRefs>
    <ds:schemaRef ds:uri="http://purl.org/dc/terms/"/>
    <ds:schemaRef ds:uri="aabdb8bb-b18d-4828-bef2-c3c65fdfa3b2"/>
    <ds:schemaRef ds:uri="http://schemas.microsoft.com/office/infopath/2007/PartnerControls"/>
    <ds:schemaRef ds:uri="http://purl.org/dc/dcmitype/"/>
    <ds:schemaRef ds:uri="http://schemas.microsoft.com/office/2006/documentManagement/types"/>
    <ds:schemaRef ds:uri="944e4d00-97f7-4877-8011-94357ba9a9d8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A927D53-39E9-4ED0-848F-F75A814B81B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90343</TotalTime>
  <Words>312</Words>
  <Application>Microsoft Office PowerPoint</Application>
  <PresentationFormat>Widescreen</PresentationFormat>
  <Paragraphs>58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 Why we stayed at home? </vt:lpstr>
      <vt:lpstr> Scientists made special medicine to stop people catching Covid. </vt:lpstr>
      <vt:lpstr> Doctors and Nurses have been giving special medicine (vaccinations) to stop people catching Covid. </vt:lpstr>
      <vt:lpstr> Many adults and people who get ill easily have had their special medicine (vaccination).  So schools are ready to open again. This is ok.</vt:lpstr>
      <vt:lpstr>We can now go…</vt:lpstr>
      <vt:lpstr>We can now see some of our friends at school.</vt:lpstr>
      <vt:lpstr>What will be the same at school?</vt:lpstr>
      <vt:lpstr>School might still be different. This is ok.</vt:lpstr>
      <vt:lpstr>I will wash my hands more often. This will help keep me safe.</vt:lpstr>
      <vt:lpstr>My teachers will let me know when things are back to normal.</vt:lpstr>
      <vt:lpstr>I might feel mixed emotions</vt:lpstr>
      <vt:lpstr>I might feel anxious. This is ok.</vt:lpstr>
      <vt:lpstr>I might feel excited. This is ok too.</vt:lpstr>
      <vt:lpstr>How I am feeling…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Cassingham</dc:creator>
  <cp:lastModifiedBy>Sue Foreman</cp:lastModifiedBy>
  <cp:revision>90</cp:revision>
  <dcterms:created xsi:type="dcterms:W3CDTF">2020-03-31T14:08:50Z</dcterms:created>
  <dcterms:modified xsi:type="dcterms:W3CDTF">2021-03-01T14:28:00Z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0x01010084AECB6B7C8CEC46BAF050A0DFEF4196</vt:lpwstr>
  </property>
</Properties>
</file>