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8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>
      <p:cViewPr>
        <p:scale>
          <a:sx n="81" d="100"/>
          <a:sy n="81" d="100"/>
        </p:scale>
        <p:origin x="-108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64CC7-ABA6-4F0B-8D5C-BB563C8DD7B3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F90C4-B60C-40CB-8B48-BB0D9ADD5AB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2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readon.myon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/>
          </a:bodyPr>
          <a:lstStyle/>
          <a:p>
            <a:r>
              <a:rPr lang="en-GB" sz="6600" dirty="0" smtClean="0"/>
              <a:t>Year </a:t>
            </a:r>
            <a:r>
              <a:rPr lang="en-GB" sz="6600" dirty="0" smtClean="0"/>
              <a:t>4 </a:t>
            </a:r>
            <a:r>
              <a:rPr lang="en-GB" sz="6600" dirty="0" smtClean="0"/>
              <a:t>Half Term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08720"/>
            <a:ext cx="8856984" cy="53285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 smtClean="0"/>
              <a:t>Hello Year 4!</a:t>
            </a:r>
          </a:p>
          <a:p>
            <a:pPr marL="0" indent="0" algn="ctr">
              <a:buNone/>
            </a:pPr>
            <a:r>
              <a:rPr lang="en-GB" sz="2400" dirty="0" smtClean="0"/>
              <a:t>Congratulations!  You have made it to half term! Although it must have </a:t>
            </a:r>
            <a:r>
              <a:rPr lang="en-GB" sz="2400" dirty="0"/>
              <a:t>b</a:t>
            </a:r>
            <a:r>
              <a:rPr lang="en-GB" sz="2400" dirty="0" smtClean="0"/>
              <a:t>een difficult at times, you have done it and all of us at </a:t>
            </a:r>
            <a:r>
              <a:rPr lang="en-GB" sz="2400" dirty="0" err="1" smtClean="0"/>
              <a:t>Bapchild</a:t>
            </a:r>
            <a:r>
              <a:rPr lang="en-GB" sz="2400" dirty="0" smtClean="0"/>
              <a:t> are extremely pound of all that you have achieved. It is still al little unclear to when you all will return but I really look forward to seeing your smiling faces. Just know that, you have all been amazing and I know you will continue the great efforts to stay safe and keep up with your learning. If you are looking for something to keep your busy over half term then I have sorted a couple of activities out for you to do…when you get bored. Missing you all millions!</a:t>
            </a:r>
          </a:p>
          <a:p>
            <a:pPr marL="0" indent="0" algn="ctr">
              <a:buNone/>
            </a:pPr>
            <a:r>
              <a:rPr lang="en-GB" sz="2400" dirty="0" smtClean="0"/>
              <a:t>Best wishes, </a:t>
            </a:r>
          </a:p>
          <a:p>
            <a:pPr marL="0" indent="0" algn="ctr">
              <a:buNone/>
            </a:pPr>
            <a:r>
              <a:rPr lang="en-GB" sz="2400" dirty="0" smtClean="0"/>
              <a:t>Miss Solomon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Activities During Half Term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Keep up with your reading!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Visit </a:t>
            </a:r>
            <a:r>
              <a:rPr lang="en-GB" dirty="0" smtClean="0">
                <a:hlinkClick r:id="rId2"/>
              </a:rPr>
              <a:t>http://readon.myon.co.uk</a:t>
            </a:r>
            <a:r>
              <a:rPr lang="en-GB" dirty="0" smtClean="0"/>
              <a:t> , to help choose a book that interests you.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Complete the Times Tables set on TT </a:t>
            </a:r>
            <a:r>
              <a:rPr lang="en-GB" dirty="0" err="1" smtClean="0"/>
              <a:t>Rockstars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sz="3600" dirty="0" smtClean="0"/>
              <a:t>Have a go at one of the following:</a:t>
            </a:r>
          </a:p>
          <a:p>
            <a:pPr marL="0" indent="0">
              <a:buNone/>
            </a:pPr>
            <a:r>
              <a:rPr lang="en-GB" sz="3600" dirty="0" smtClean="0"/>
              <a:t>Make a poster about the history of the </a:t>
            </a:r>
            <a:r>
              <a:rPr lang="en-GB" sz="3600" b="1" dirty="0" smtClean="0"/>
              <a:t>NHS</a:t>
            </a:r>
          </a:p>
          <a:p>
            <a:pPr marL="0" indent="0" algn="ctr">
              <a:buNone/>
            </a:pPr>
            <a:r>
              <a:rPr lang="en-GB" sz="3600" b="1" dirty="0" smtClean="0"/>
              <a:t>OR</a:t>
            </a:r>
          </a:p>
          <a:p>
            <a:pPr marL="0" indent="0">
              <a:buNone/>
            </a:pPr>
            <a:r>
              <a:rPr lang="en-GB" sz="3600" dirty="0" smtClean="0"/>
              <a:t>Draw a picture of </a:t>
            </a:r>
            <a:r>
              <a:rPr lang="en-GB" sz="3600" b="1" dirty="0" err="1" smtClean="0"/>
              <a:t>Chichen</a:t>
            </a:r>
            <a:r>
              <a:rPr lang="en-GB" sz="3600" b="1" dirty="0" smtClean="0"/>
              <a:t> Itza </a:t>
            </a:r>
            <a:r>
              <a:rPr lang="en-GB" sz="3600" dirty="0" smtClean="0"/>
              <a:t>as it is linked to our topic on the Mayans.</a:t>
            </a:r>
            <a:endParaRPr lang="en-GB" sz="3600" dirty="0"/>
          </a:p>
        </p:txBody>
      </p:sp>
      <p:pic>
        <p:nvPicPr>
          <p:cNvPr id="1026" name="Picture 2" descr="KLM Travel Guide - Chichén Itzá: a New World Wond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075766"/>
            <a:ext cx="1733237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ppy 70th Birthday NHS! - Let's Get Health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32365"/>
            <a:ext cx="1872208" cy="124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74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6030</TotalTime>
  <Words>155</Words>
  <Application>Microsoft Office PowerPoint</Application>
  <PresentationFormat>On-screen Show (4:3)</PresentationFormat>
  <Paragraphs>17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Home Learning </vt:lpstr>
      <vt:lpstr>Message from the class teacher</vt:lpstr>
      <vt:lpstr>Activities During Half Term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51</cp:revision>
  <dcterms:created xsi:type="dcterms:W3CDTF">2020-03-18T10:41:37Z</dcterms:created>
  <dcterms:modified xsi:type="dcterms:W3CDTF">2020-05-23T23:00:06Z</dcterms:modified>
</cp:coreProperties>
</file>