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1" r:id="rId6"/>
    <p:sldId id="282" r:id="rId7"/>
    <p:sldId id="260" r:id="rId8"/>
    <p:sldId id="261" r:id="rId9"/>
    <p:sldId id="268" r:id="rId10"/>
    <p:sldId id="262" r:id="rId11"/>
    <p:sldId id="263" r:id="rId12"/>
    <p:sldId id="264" r:id="rId13"/>
    <p:sldId id="285" r:id="rId14"/>
    <p:sldId id="287" r:id="rId15"/>
    <p:sldId id="289" r:id="rId16"/>
    <p:sldId id="291" r:id="rId17"/>
    <p:sldId id="293" r:id="rId18"/>
    <p:sldId id="279" r:id="rId19"/>
    <p:sldId id="286" r:id="rId20"/>
    <p:sldId id="269" r:id="rId21"/>
    <p:sldId id="270"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0" d="100"/>
          <a:sy n="90" d="100"/>
        </p:scale>
        <p:origin x="-780" y="3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31/05/2020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31/05/2020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31/05/2020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31/05/2020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hyperlink" Target="https://www.literacyshed.com/littleshoemaker.html"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6.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6.xml"/><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https://kids.kiddle.co/Katsushika_Hokusai" TargetMode="External"/><Relationship Id="rId1" Type="http://schemas.openxmlformats.org/officeDocument/2006/relationships/slideLayout" Target="../slideLayouts/slideLayout2.xml"/><Relationship Id="rId5" Type="http://schemas.openxmlformats.org/officeDocument/2006/relationships/image" Target="../media/image30.jpeg"/><Relationship Id="rId4" Type="http://schemas.openxmlformats.org/officeDocument/2006/relationships/image" Target="../media/image29.jpg"/></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152128"/>
          </a:xfrm>
        </p:spPr>
        <p:txBody>
          <a:bodyPr>
            <a:normAutofit fontScale="92500"/>
          </a:bodyPr>
          <a:lstStyle/>
          <a:p>
            <a:r>
              <a:rPr lang="en-GB" sz="6600" dirty="0" smtClean="0"/>
              <a:t>Year 6 Term 6 Week 1</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teachers</a:t>
            </a:r>
            <a:endParaRPr lang="en-GB" dirty="0"/>
          </a:p>
        </p:txBody>
      </p:sp>
      <p:sp>
        <p:nvSpPr>
          <p:cNvPr id="3" name="Content Placeholder 2"/>
          <p:cNvSpPr>
            <a:spLocks noGrp="1"/>
          </p:cNvSpPr>
          <p:nvPr>
            <p:ph idx="1"/>
          </p:nvPr>
        </p:nvSpPr>
        <p:spPr/>
        <p:txBody>
          <a:bodyPr>
            <a:normAutofit fontScale="77500" lnSpcReduction="20000"/>
          </a:bodyPr>
          <a:lstStyle/>
          <a:p>
            <a:pPr marL="0" indent="0" algn="ctr">
              <a:buNone/>
            </a:pPr>
            <a:r>
              <a:rPr lang="en-GB" dirty="0" smtClean="0"/>
              <a:t>We hope you have had a relaxing and refreshing half term break.</a:t>
            </a:r>
          </a:p>
          <a:p>
            <a:pPr marL="0" indent="0" algn="ctr">
              <a:buNone/>
            </a:pPr>
            <a:endParaRPr lang="en-GB" dirty="0"/>
          </a:p>
          <a:p>
            <a:pPr marL="0" indent="0" algn="ctr">
              <a:buNone/>
            </a:pPr>
            <a:r>
              <a:rPr lang="en-GB" dirty="0" smtClean="0"/>
              <a:t>There are lots of activities and learning planned for this week in a range of subjects, which we know will help you to plan your daily routine. </a:t>
            </a:r>
          </a:p>
          <a:p>
            <a:pPr marL="0" indent="0" algn="ctr">
              <a:buNone/>
            </a:pPr>
            <a:r>
              <a:rPr lang="en-GB" dirty="0" smtClean="0"/>
              <a:t> </a:t>
            </a:r>
          </a:p>
          <a:p>
            <a:pPr marL="0" indent="0" algn="ctr">
              <a:buNone/>
            </a:pPr>
            <a:r>
              <a:rPr lang="en-GB" dirty="0" smtClean="0"/>
              <a:t>Do make use of the internet resources as well as keeping busy by doing physical activities and spending time with family.</a:t>
            </a:r>
          </a:p>
          <a:p>
            <a:pPr marL="0" indent="0" algn="ctr">
              <a:buNone/>
            </a:pPr>
            <a:endParaRPr lang="en-GB" dirty="0" smtClean="0"/>
          </a:p>
          <a:p>
            <a:pPr marL="0" indent="0" algn="ctr">
              <a:buNone/>
            </a:pPr>
            <a:r>
              <a:rPr lang="en-GB" dirty="0" smtClean="0"/>
              <a:t>Thank you for your continued support. </a:t>
            </a:r>
            <a:endParaRPr lang="en-GB"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16632"/>
            <a:ext cx="8229600" cy="854968"/>
          </a:xfrm>
        </p:spPr>
        <p:txBody>
          <a:bodyPr>
            <a:normAutofit fontScale="90000"/>
          </a:bodyPr>
          <a:lstStyle/>
          <a:p>
            <a:r>
              <a:rPr lang="en-GB" dirty="0" smtClean="0"/>
              <a:t/>
            </a:r>
            <a:br>
              <a:rPr lang="en-GB" dirty="0" smtClean="0"/>
            </a:br>
            <a:r>
              <a:rPr lang="en-GB" sz="3600" dirty="0" smtClean="0"/>
              <a:t>English Learning</a:t>
            </a:r>
            <a:r>
              <a:rPr lang="en-GB" dirty="0" smtClean="0"/>
              <a:t/>
            </a:r>
            <a:br>
              <a:rPr lang="en-GB" dirty="0" smtClean="0"/>
            </a:br>
            <a:endParaRPr lang="en-GB" dirty="0"/>
          </a:p>
        </p:txBody>
      </p:sp>
      <p:sp>
        <p:nvSpPr>
          <p:cNvPr id="5" name="Content Placeholder 4"/>
          <p:cNvSpPr>
            <a:spLocks noGrp="1"/>
          </p:cNvSpPr>
          <p:nvPr>
            <p:ph idx="1"/>
          </p:nvPr>
        </p:nvSpPr>
        <p:spPr>
          <a:xfrm>
            <a:off x="457200" y="908720"/>
            <a:ext cx="8229600" cy="5544616"/>
          </a:xfrm>
        </p:spPr>
        <p:txBody>
          <a:bodyPr>
            <a:normAutofit fontScale="92500" lnSpcReduction="10000"/>
          </a:bodyPr>
          <a:lstStyle/>
          <a:p>
            <a:pPr marL="0" indent="0" algn="ctr">
              <a:buNone/>
            </a:pPr>
            <a:r>
              <a:rPr lang="en-GB" sz="2800" u="sng" dirty="0" smtClean="0"/>
              <a:t>The Shoemaker</a:t>
            </a:r>
            <a:endParaRPr lang="en-GB" sz="2000" dirty="0" smtClean="0"/>
          </a:p>
          <a:p>
            <a:pPr marL="0" indent="0">
              <a:buNone/>
            </a:pPr>
            <a:r>
              <a:rPr lang="en-GB" sz="2200" dirty="0" smtClean="0"/>
              <a:t>Watch the short video of </a:t>
            </a:r>
            <a:r>
              <a:rPr lang="en-GB" sz="2200" dirty="0"/>
              <a:t>the shoemaker at </a:t>
            </a:r>
            <a:r>
              <a:rPr lang="en-GB" sz="2200" dirty="0">
                <a:hlinkClick r:id="rId2"/>
              </a:rPr>
              <a:t>https://</a:t>
            </a:r>
            <a:r>
              <a:rPr lang="en-GB" sz="2200" dirty="0" smtClean="0">
                <a:hlinkClick r:id="rId2"/>
              </a:rPr>
              <a:t>www.literacyshed.com/littleshoemaker.html</a:t>
            </a:r>
            <a:endParaRPr lang="en-GB" sz="2200" dirty="0" smtClean="0"/>
          </a:p>
          <a:p>
            <a:pPr marL="0" indent="0" algn="just">
              <a:buNone/>
            </a:pPr>
            <a:endParaRPr lang="en-GB" sz="2200" dirty="0"/>
          </a:p>
          <a:p>
            <a:pPr marL="0" indent="0" algn="just">
              <a:buNone/>
            </a:pPr>
            <a:r>
              <a:rPr lang="en-GB" sz="2200" dirty="0" smtClean="0"/>
              <a:t>Task: Imagine you are the shoemaker. You have created a new shoe and wish to advertise it. Create a poster using persuasive language and pictures to encourage shoppers to buy your product.</a:t>
            </a:r>
          </a:p>
          <a:p>
            <a:pPr marL="0" indent="0" algn="just">
              <a:buNone/>
            </a:pPr>
            <a:endParaRPr lang="en-GB" sz="2200" dirty="0"/>
          </a:p>
          <a:p>
            <a:pPr marL="0" indent="0" algn="just">
              <a:buNone/>
            </a:pPr>
            <a:r>
              <a:rPr lang="en-GB" sz="2200" dirty="0" smtClean="0"/>
              <a:t>Remember features of persuasive writing include:</a:t>
            </a:r>
          </a:p>
          <a:p>
            <a:pPr marL="0" indent="0" algn="just">
              <a:buNone/>
            </a:pPr>
            <a:r>
              <a:rPr lang="en-GB" sz="2200" dirty="0"/>
              <a:t>Emotive language</a:t>
            </a:r>
          </a:p>
          <a:p>
            <a:pPr marL="0" indent="0" algn="just">
              <a:buNone/>
            </a:pPr>
            <a:r>
              <a:rPr lang="en-GB" sz="2200" dirty="0"/>
              <a:t>Power of three</a:t>
            </a:r>
          </a:p>
          <a:p>
            <a:pPr marL="0" indent="0" algn="just">
              <a:buNone/>
            </a:pPr>
            <a:r>
              <a:rPr lang="en-GB" sz="2200" dirty="0"/>
              <a:t>Rhetorical questions</a:t>
            </a:r>
          </a:p>
          <a:p>
            <a:pPr marL="0" indent="0" algn="just">
              <a:buNone/>
            </a:pPr>
            <a:r>
              <a:rPr lang="en-GB" sz="2200" dirty="0"/>
              <a:t>Opinion made to look like fact</a:t>
            </a:r>
          </a:p>
          <a:p>
            <a:pPr marL="0" indent="0" algn="just">
              <a:buNone/>
            </a:pPr>
            <a:r>
              <a:rPr lang="en-GB" sz="2200" dirty="0"/>
              <a:t>Imperative verbs</a:t>
            </a:r>
          </a:p>
          <a:p>
            <a:pPr marL="0" indent="0" algn="just">
              <a:buNone/>
            </a:pPr>
            <a:r>
              <a:rPr lang="en-GB" sz="2200" dirty="0"/>
              <a:t>Personal pronouns – ‘I, you, we’</a:t>
            </a:r>
          </a:p>
          <a:p>
            <a:pPr marL="0" indent="0" algn="just">
              <a:buNone/>
            </a:pPr>
            <a:r>
              <a:rPr lang="en-GB" sz="2200" dirty="0"/>
              <a:t>Alliteration</a:t>
            </a:r>
          </a:p>
          <a:p>
            <a:pPr marL="0" indent="0" algn="just">
              <a:buNone/>
            </a:pPr>
            <a:endParaRPr lang="en-GB" sz="2200" dirty="0" smtClean="0"/>
          </a:p>
          <a:p>
            <a:pPr marL="0" indent="0" algn="just">
              <a:buNone/>
            </a:pPr>
            <a:endParaRPr lang="en-GB" sz="2200" dirty="0" smtClean="0"/>
          </a:p>
          <a:p>
            <a:pPr marL="0" indent="0" algn="just">
              <a:buNone/>
            </a:pPr>
            <a:endParaRPr lang="en-GB" sz="2200" dirty="0"/>
          </a:p>
          <a:p>
            <a:pPr marL="0" indent="0" algn="just">
              <a:buNone/>
            </a:pPr>
            <a:endParaRPr lang="en-GB" sz="2200" dirty="0" smtClean="0"/>
          </a:p>
          <a:p>
            <a:pPr marL="0" indent="0" algn="just">
              <a:buNone/>
            </a:pPr>
            <a:endParaRPr lang="en-GB" sz="2200" dirty="0"/>
          </a:p>
          <a:p>
            <a:pPr marL="0" indent="0" algn="just">
              <a:buNone/>
            </a:pPr>
            <a:endParaRPr lang="en-GB" sz="2200" dirty="0" smtClean="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8060" y="4365104"/>
            <a:ext cx="3596657" cy="2023120"/>
          </a:xfrm>
          <a:prstGeom prst="rect">
            <a:avLst/>
          </a:prstGeom>
        </p:spPr>
      </p:pic>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5" name="Content Placeholder 4"/>
          <p:cNvSpPr>
            <a:spLocks noGrp="1"/>
          </p:cNvSpPr>
          <p:nvPr>
            <p:ph idx="1"/>
          </p:nvPr>
        </p:nvSpPr>
        <p:spPr/>
        <p:txBody>
          <a:bodyPr>
            <a:normAutofit fontScale="92500" lnSpcReduction="10000"/>
          </a:bodyPr>
          <a:lstStyle/>
          <a:p>
            <a:pPr marL="0" indent="0">
              <a:buNone/>
            </a:pPr>
            <a:r>
              <a:rPr lang="en-GB" dirty="0" smtClean="0"/>
              <a:t>Hey folks! Welcome to Term 6 and your final term of primary.  I am hoping that you’ve all kept up with </a:t>
            </a:r>
            <a:r>
              <a:rPr lang="en-GB" dirty="0" err="1" smtClean="0"/>
              <a:t>Timestable</a:t>
            </a:r>
            <a:r>
              <a:rPr lang="en-GB" dirty="0" smtClean="0"/>
              <a:t> revision and using </a:t>
            </a:r>
            <a:r>
              <a:rPr lang="en-GB" dirty="0" err="1" smtClean="0"/>
              <a:t>MyMaths</a:t>
            </a:r>
            <a:r>
              <a:rPr lang="en-GB" dirty="0" smtClean="0"/>
              <a:t> and other resources to tailor your learning to meet your individual needs.</a:t>
            </a:r>
          </a:p>
          <a:p>
            <a:pPr marL="0" indent="0">
              <a:buNone/>
            </a:pPr>
            <a:r>
              <a:rPr lang="en-GB" dirty="0" smtClean="0"/>
              <a:t>We are missing you all so much.  Keep up the good work and hope to see you soon.</a:t>
            </a:r>
          </a:p>
          <a:p>
            <a:pPr marL="0" indent="0">
              <a:buNone/>
            </a:pPr>
            <a:r>
              <a:rPr lang="en-GB" dirty="0" smtClean="0"/>
              <a:t>The following slides are for this week but use your revision books and online resources to aid your understanding, fluency and problem solving skills.</a:t>
            </a:r>
            <a:endParaRPr lang="en-GB" dirty="0"/>
          </a:p>
        </p:txBody>
      </p:sp>
    </p:spTree>
    <p:extLst>
      <p:ext uri="{BB962C8B-B14F-4D97-AF65-F5344CB8AC3E}">
        <p14:creationId xmlns:p14="http://schemas.microsoft.com/office/powerpoint/2010/main" val="125651046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Term 6 Week 1</a:t>
            </a:r>
            <a:endParaRPr lang="en-GB"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70225" y="1340768"/>
            <a:ext cx="8234223" cy="4303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36490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Task 1: Multiplying and dividing by 10, 100 and 1000.</a:t>
            </a:r>
            <a:endParaRPr lang="en-GB"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1521" y="1412776"/>
            <a:ext cx="4320480" cy="4853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1484784"/>
            <a:ext cx="4124325" cy="482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96402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Task 2:Multiply decimals by integers</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4248" y="1412776"/>
            <a:ext cx="4435783" cy="5112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1391473"/>
            <a:ext cx="2880320" cy="3397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08104" y="4909880"/>
            <a:ext cx="2880320" cy="186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809762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 3: Divide decimals by integers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268760"/>
            <a:ext cx="4536504"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4869160"/>
            <a:ext cx="5391150" cy="1323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0072" y="1420363"/>
            <a:ext cx="3064967" cy="3016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923971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6298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Topic/Science</a:t>
            </a:r>
            <a:endParaRPr lang="en-GB" dirty="0"/>
          </a:p>
        </p:txBody>
      </p:sp>
      <p:sp>
        <p:nvSpPr>
          <p:cNvPr id="8" name="Content Placeholder 7"/>
          <p:cNvSpPr>
            <a:spLocks noGrp="1"/>
          </p:cNvSpPr>
          <p:nvPr>
            <p:ph idx="1"/>
          </p:nvPr>
        </p:nvSpPr>
        <p:spPr/>
        <p:txBody>
          <a:bodyPr>
            <a:normAutofit/>
          </a:bodyPr>
          <a:lstStyle/>
          <a:p>
            <a:pPr marL="0" indent="0">
              <a:buNone/>
            </a:pPr>
            <a:endParaRPr lang="en-GB" sz="2000" dirty="0" smtClean="0"/>
          </a:p>
          <a:p>
            <a:pPr marL="0" indent="0">
              <a:buNone/>
            </a:pPr>
            <a:endParaRPr lang="en-GB" sz="2000" dirty="0"/>
          </a:p>
          <a:p>
            <a:pPr marL="0" indent="0">
              <a:buNone/>
            </a:pPr>
            <a:endParaRPr lang="en-GB" sz="2000" dirty="0" smtClean="0"/>
          </a:p>
          <a:p>
            <a:pPr marL="0" indent="0">
              <a:buNone/>
            </a:pPr>
            <a:r>
              <a:rPr lang="en-GB" sz="2000" dirty="0" smtClean="0"/>
              <a:t>Create and design a fabulous coastal resort for families to stay in.  Make a holiday resort brochure describing all of the amenities, attractions, trips and coastal features that families would enjoy.</a:t>
            </a:r>
          </a:p>
          <a:p>
            <a:pPr marL="0" indent="0">
              <a:buNone/>
            </a:pPr>
            <a:endParaRPr lang="en-GB" sz="2000" dirty="0"/>
          </a:p>
          <a:p>
            <a:pPr marL="0" indent="0">
              <a:buNone/>
            </a:pPr>
            <a:r>
              <a:rPr lang="en-GB" sz="2000" dirty="0" smtClean="0"/>
              <a:t>You can use paper and pens, laptops or go 3D and make a model with accompanying details and info as sign posts and mini leaflets.  Let your imagination run wild but remember it has to be safe and suitable for families with children of all ages.</a:t>
            </a:r>
          </a:p>
          <a:p>
            <a:pPr marL="0" indent="0">
              <a:buNone/>
            </a:pPr>
            <a:endParaRPr lang="en-GB" sz="2000" dirty="0"/>
          </a:p>
          <a:p>
            <a:pPr marL="0" indent="0">
              <a:buNone/>
            </a:pPr>
            <a:r>
              <a:rPr lang="en-GB" sz="2000" dirty="0" smtClean="0"/>
              <a:t>Enjoy!</a:t>
            </a:r>
            <a:endParaRPr lang="en-GB" sz="20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764704"/>
            <a:ext cx="2352675" cy="1704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4623" y="771048"/>
            <a:ext cx="2857500" cy="16986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8739444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Art</a:t>
            </a:r>
            <a:endParaRPr lang="en-GB" dirty="0"/>
          </a:p>
        </p:txBody>
      </p:sp>
      <p:sp>
        <p:nvSpPr>
          <p:cNvPr id="3" name="Content Placeholder 2"/>
          <p:cNvSpPr>
            <a:spLocks noGrp="1"/>
          </p:cNvSpPr>
          <p:nvPr>
            <p:ph idx="1"/>
          </p:nvPr>
        </p:nvSpPr>
        <p:spPr>
          <a:xfrm>
            <a:off x="4427984" y="1340768"/>
            <a:ext cx="4520736" cy="1872208"/>
          </a:xfrm>
        </p:spPr>
        <p:txBody>
          <a:bodyPr>
            <a:normAutofit fontScale="92500" lnSpcReduction="10000"/>
          </a:bodyPr>
          <a:lstStyle/>
          <a:p>
            <a:pPr marL="0" indent="0">
              <a:buNone/>
            </a:pPr>
            <a:r>
              <a:rPr lang="en-GB" sz="1800" dirty="0" smtClean="0"/>
              <a:t>These pictures are by famous Japanese artist Katsushika Hokusai. He created artwork based on the nature he saw around him. </a:t>
            </a:r>
          </a:p>
          <a:p>
            <a:pPr marL="0" indent="0">
              <a:buNone/>
            </a:pPr>
            <a:r>
              <a:rPr lang="en-GB" sz="1800" dirty="0" smtClean="0"/>
              <a:t>He </a:t>
            </a:r>
            <a:r>
              <a:rPr lang="en-GB" sz="1800" dirty="0"/>
              <a:t>would use woodblock printing to create images</a:t>
            </a:r>
            <a:r>
              <a:rPr lang="en-GB" sz="1800" dirty="0" smtClean="0"/>
              <a:t>.</a:t>
            </a:r>
            <a:r>
              <a:rPr lang="en-GB" sz="1800" dirty="0"/>
              <a:t> </a:t>
            </a:r>
            <a:endParaRPr lang="en-GB" sz="1800" dirty="0" smtClean="0"/>
          </a:p>
          <a:p>
            <a:pPr marL="0" indent="0">
              <a:buNone/>
            </a:pPr>
            <a:r>
              <a:rPr lang="en-GB" sz="1800" dirty="0" smtClean="0"/>
              <a:t>You </a:t>
            </a:r>
            <a:r>
              <a:rPr lang="en-GB" sz="1800" dirty="0"/>
              <a:t>can find out more about him </a:t>
            </a:r>
            <a:r>
              <a:rPr lang="en-GB" sz="1800" dirty="0" smtClean="0"/>
              <a:t>at </a:t>
            </a:r>
            <a:r>
              <a:rPr lang="en-GB" sz="1800" dirty="0" smtClean="0">
                <a:hlinkClick r:id="rId2"/>
              </a:rPr>
              <a:t>https</a:t>
            </a:r>
            <a:r>
              <a:rPr lang="en-GB" sz="1800" dirty="0">
                <a:hlinkClick r:id="rId2"/>
              </a:rPr>
              <a:t>://kids.kiddle.co/Katsushika_Hokusai</a:t>
            </a:r>
            <a:endParaRPr lang="en-GB" sz="1800" dirty="0"/>
          </a:p>
          <a:p>
            <a:pPr marL="0" indent="0">
              <a:buNone/>
            </a:pPr>
            <a:endParaRPr lang="en-GB" sz="1800" dirty="0"/>
          </a:p>
          <a:p>
            <a:pPr marL="0" indent="0">
              <a:buNone/>
            </a:pPr>
            <a:endParaRPr lang="en-GB" sz="1800" dirty="0" smtClean="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88024" y="3212976"/>
            <a:ext cx="4304712" cy="304324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1518" y="1196752"/>
            <a:ext cx="4055809" cy="2736303"/>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3528" y="4077072"/>
            <a:ext cx="1712572" cy="2518487"/>
          </a:xfrm>
          <a:prstGeom prst="rect">
            <a:avLst/>
          </a:prstGeom>
        </p:spPr>
      </p:pic>
      <p:sp>
        <p:nvSpPr>
          <p:cNvPr id="8" name="TextBox 7"/>
          <p:cNvSpPr txBox="1"/>
          <p:nvPr/>
        </p:nvSpPr>
        <p:spPr>
          <a:xfrm>
            <a:off x="2279422" y="4365104"/>
            <a:ext cx="2076554" cy="2277547"/>
          </a:xfrm>
          <a:prstGeom prst="rect">
            <a:avLst/>
          </a:prstGeom>
          <a:noFill/>
        </p:spPr>
        <p:txBody>
          <a:bodyPr wrap="square" rtlCol="0">
            <a:spAutoFit/>
          </a:bodyPr>
          <a:lstStyle/>
          <a:p>
            <a:r>
              <a:rPr lang="en-GB" dirty="0"/>
              <a:t>Look around at the nature you </a:t>
            </a:r>
            <a:r>
              <a:rPr lang="en-GB" dirty="0" smtClean="0"/>
              <a:t>can see </a:t>
            </a:r>
            <a:r>
              <a:rPr lang="en-GB" dirty="0"/>
              <a:t>– can you create a piece of artwork in the style of Hokusai?</a:t>
            </a:r>
          </a:p>
          <a:p>
            <a:endParaRPr lang="en-GB" sz="1600" dirty="0"/>
          </a:p>
          <a:p>
            <a:endParaRPr lang="en-GB" dirty="0"/>
          </a:p>
        </p:txBody>
      </p:sp>
    </p:spTree>
    <p:extLst>
      <p:ext uri="{BB962C8B-B14F-4D97-AF65-F5344CB8AC3E}">
        <p14:creationId xmlns:p14="http://schemas.microsoft.com/office/powerpoint/2010/main" val="36941012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6081</TotalTime>
  <Words>1047</Words>
  <Application>Microsoft Office PowerPoint</Application>
  <PresentationFormat>On-screen Show (4:3)</PresentationFormat>
  <Paragraphs>94</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Home Learning </vt:lpstr>
      <vt:lpstr>Message from the class teachers</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 English Learning </vt:lpstr>
      <vt:lpstr>Maths Learning</vt:lpstr>
      <vt:lpstr>Term 6 Week 1</vt:lpstr>
      <vt:lpstr>Task 1: Multiplying and dividing by 10, 100 and 1000.</vt:lpstr>
      <vt:lpstr>Task 2:Multiply decimals by integers</vt:lpstr>
      <vt:lpstr>Task 3: Divide decimals by integers</vt:lpstr>
      <vt:lpstr>PowerPoint Presentation</vt:lpstr>
      <vt:lpstr>Art</vt:lpstr>
      <vt:lpstr>P.E.</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65</cp:revision>
  <dcterms:created xsi:type="dcterms:W3CDTF">2020-03-18T10:41:37Z</dcterms:created>
  <dcterms:modified xsi:type="dcterms:W3CDTF">2020-05-30T23:49:16Z</dcterms:modified>
</cp:coreProperties>
</file>