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21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739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16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8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203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923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43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496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67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42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701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737DF-1ECD-4454-BD77-759670E28F96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337E6-BEE5-41AA-A5E6-CF8E957E6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2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4 Term 5 Week 1 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8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4000" dirty="0" smtClean="0"/>
              <a:t>Hi Year 4,</a:t>
            </a:r>
          </a:p>
          <a:p>
            <a:pPr marL="0" indent="0">
              <a:buNone/>
            </a:pPr>
            <a:r>
              <a:rPr lang="en-GB" sz="4000" dirty="0" smtClean="0"/>
              <a:t>Welcome Back!</a:t>
            </a:r>
          </a:p>
          <a:p>
            <a:pPr marL="0" indent="0">
              <a:buNone/>
            </a:pPr>
            <a:r>
              <a:rPr lang="en-GB" sz="4000" dirty="0" smtClean="0"/>
              <a:t>I hope you are all keeping well and have been enjoying the sunshine. </a:t>
            </a:r>
          </a:p>
          <a:p>
            <a:pPr marL="0" indent="0">
              <a:buNone/>
            </a:pPr>
            <a:r>
              <a:rPr lang="en-GB" sz="4000" dirty="0" smtClean="0"/>
              <a:t>I </a:t>
            </a:r>
            <a:r>
              <a:rPr lang="en-GB" sz="4000" dirty="0"/>
              <a:t>j</a:t>
            </a:r>
            <a:r>
              <a:rPr lang="en-GB" sz="4000" dirty="0" smtClean="0"/>
              <a:t>ust </a:t>
            </a:r>
            <a:r>
              <a:rPr lang="en-GB" sz="4000" dirty="0"/>
              <a:t>wanted </a:t>
            </a:r>
            <a:r>
              <a:rPr lang="en-GB" sz="4000" dirty="0" smtClean="0"/>
              <a:t>to </a:t>
            </a:r>
            <a:r>
              <a:rPr lang="en-GB" sz="4000" dirty="0"/>
              <a:t>say I’m really missing ALL of you. I miss the constant “Miss have you got a </a:t>
            </a:r>
            <a:r>
              <a:rPr lang="en-GB" sz="4000" dirty="0" smtClean="0"/>
              <a:t>rubber?” </a:t>
            </a:r>
            <a:r>
              <a:rPr lang="en-GB" sz="4000" dirty="0"/>
              <a:t>“Miss can I go to the toilet?” but most of all I miss seeing your smiling </a:t>
            </a:r>
            <a:r>
              <a:rPr lang="en-GB" sz="4000" dirty="0" smtClean="0"/>
              <a:t>faces. I </a:t>
            </a:r>
            <a:r>
              <a:rPr lang="en-GB" sz="4000" dirty="0"/>
              <a:t>know everything seems a bit weird at the moment, but when </a:t>
            </a:r>
            <a:r>
              <a:rPr lang="en-GB" sz="4000" dirty="0" smtClean="0"/>
              <a:t>things </a:t>
            </a:r>
            <a:r>
              <a:rPr lang="en-GB" sz="4000" dirty="0"/>
              <a:t>get back to normal you’ll have plenty to tell me, and I look forward to hearing it all</a:t>
            </a:r>
            <a:r>
              <a:rPr lang="en-GB" sz="4000" dirty="0" smtClean="0"/>
              <a:t>. Also, </a:t>
            </a:r>
            <a:r>
              <a:rPr lang="en-GB" sz="4000" dirty="0"/>
              <a:t>these times are weird for the adults too, so don’t forget to help out when you </a:t>
            </a:r>
            <a:r>
              <a:rPr lang="en-GB" sz="4000" dirty="0" smtClean="0"/>
              <a:t>can. Over the next number of weeks I am going to be setting work each week. It will normally consist of activities to complete in Maths, English and either Topic/RE or PHSE. As this is the first week/two days back we are going to start with a fun English, Maths and Research Task. </a:t>
            </a:r>
            <a:endParaRPr lang="en-GB" sz="4000" dirty="0"/>
          </a:p>
          <a:p>
            <a:pPr marL="0" indent="0">
              <a:buNone/>
            </a:pPr>
            <a:r>
              <a:rPr lang="en-GB" sz="4000" dirty="0" smtClean="0"/>
              <a:t>Best Wishes, </a:t>
            </a:r>
          </a:p>
          <a:p>
            <a:pPr marL="0" indent="0">
              <a:buNone/>
            </a:pPr>
            <a:r>
              <a:rPr lang="en-GB" sz="4000" dirty="0" smtClean="0"/>
              <a:t>Miss Solomon</a:t>
            </a:r>
          </a:p>
        </p:txBody>
      </p:sp>
    </p:spTree>
    <p:extLst>
      <p:ext uri="{BB962C8B-B14F-4D97-AF65-F5344CB8AC3E}">
        <p14:creationId xmlns:p14="http://schemas.microsoft.com/office/powerpoint/2010/main" val="419356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3935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737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06151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68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For Maths this week, we are going to focus our attention to maths work via Mymaths. </a:t>
            </a:r>
          </a:p>
          <a:p>
            <a:pPr marL="0" indent="0">
              <a:buNone/>
            </a:pPr>
            <a:r>
              <a:rPr lang="en-GB" dirty="0" smtClean="0"/>
              <a:t>I have set some activities to complete. The focus is on ‘Number and Place Value.’</a:t>
            </a:r>
          </a:p>
          <a:p>
            <a:pPr marL="0" indent="0">
              <a:buNone/>
            </a:pPr>
            <a:r>
              <a:rPr lang="en-GB" dirty="0" smtClean="0"/>
              <a:t>There are questions on Rounding and Roman Numerals.</a:t>
            </a:r>
          </a:p>
          <a:p>
            <a:pPr marL="0" indent="0" algn="ctr">
              <a:buNone/>
            </a:pPr>
            <a:r>
              <a:rPr lang="en-GB" dirty="0" smtClean="0"/>
              <a:t>Good Luck and try your best!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516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English Learning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251520" y="620688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Activity</a:t>
            </a:r>
            <a:r>
              <a:rPr lang="en-GB" dirty="0" smtClean="0"/>
              <a:t>: Please </a:t>
            </a:r>
            <a:r>
              <a:rPr lang="en-GB" dirty="0"/>
              <a:t>read this story through and answer the questions. There is a </a:t>
            </a:r>
            <a:r>
              <a:rPr lang="en-GB" dirty="0" smtClean="0"/>
              <a:t>Green </a:t>
            </a:r>
            <a:r>
              <a:rPr lang="en-GB" u="sng" dirty="0" smtClean="0"/>
              <a:t>OR</a:t>
            </a:r>
            <a:r>
              <a:rPr lang="en-GB" dirty="0" smtClean="0"/>
              <a:t> </a:t>
            </a:r>
            <a:r>
              <a:rPr lang="en-GB" dirty="0"/>
              <a:t>Red </a:t>
            </a:r>
            <a:r>
              <a:rPr lang="en-GB" dirty="0" smtClean="0"/>
              <a:t>comprehension</a:t>
            </a:r>
            <a:r>
              <a:rPr lang="en-GB" dirty="0"/>
              <a:t>. Please choose which one you would like to do.</a:t>
            </a:r>
            <a:r>
              <a:rPr lang="en-GB" b="1" u="sng" dirty="0"/>
              <a:t> </a:t>
            </a:r>
            <a:endParaRPr lang="en-GB" b="1" u="sng" dirty="0" smtClean="0"/>
          </a:p>
          <a:p>
            <a:pPr algn="ctr"/>
            <a:r>
              <a:rPr lang="en-GB" b="1" u="sng" dirty="0" smtClean="0"/>
              <a:t>Reading </a:t>
            </a:r>
            <a:r>
              <a:rPr lang="en-GB" b="1" u="sng" dirty="0"/>
              <a:t>Comprehension:</a:t>
            </a:r>
            <a:endParaRPr lang="en-GB" dirty="0"/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525658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7400" b="1" dirty="0" smtClean="0">
                <a:solidFill>
                  <a:srgbClr val="00B050"/>
                </a:solidFill>
              </a:rPr>
              <a:t>Green</a:t>
            </a:r>
            <a:endParaRPr lang="en-GB" sz="74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sz="5200" dirty="0"/>
              <a:t>Once upon a time, there lived a shepherd and his </a:t>
            </a:r>
            <a:r>
              <a:rPr lang="en-US" sz="5200" dirty="0" smtClean="0"/>
              <a:t>daughter. One </a:t>
            </a:r>
            <a:r>
              <a:rPr lang="en-US" sz="5200" dirty="0"/>
              <a:t>day as the girl sat spinning, the king came riding by. “What fine wool you spin!” he said.</a:t>
            </a:r>
            <a:endParaRPr lang="en-GB" sz="5200" dirty="0"/>
          </a:p>
          <a:p>
            <a:pPr marL="0" indent="0">
              <a:buNone/>
            </a:pPr>
            <a:r>
              <a:rPr lang="en-US" sz="5200" dirty="0"/>
              <a:t>“Oh!” That’s nothing,” boasted the shepherd.  “My daughter is so clever that she can even spin straw into gold.”</a:t>
            </a:r>
            <a:endParaRPr lang="en-GB" sz="5200" dirty="0"/>
          </a:p>
          <a:p>
            <a:pPr marL="0" indent="0">
              <a:buNone/>
            </a:pPr>
            <a:r>
              <a:rPr lang="en-US" sz="5200" dirty="0"/>
              <a:t>“Straw into gold!” cried the king. </a:t>
            </a:r>
            <a:r>
              <a:rPr lang="en-US" sz="5200" dirty="0" smtClean="0"/>
              <a:t>“Bring </a:t>
            </a:r>
            <a:r>
              <a:rPr lang="en-US" sz="5200" dirty="0"/>
              <a:t>her at once to the royal palace! If she can spin straw into </a:t>
            </a:r>
            <a:r>
              <a:rPr lang="en-US" sz="5200" dirty="0" smtClean="0"/>
              <a:t>gold, </a:t>
            </a:r>
            <a:r>
              <a:rPr lang="en-US" sz="5200" dirty="0"/>
              <a:t>I shall make her my queen.”</a:t>
            </a:r>
            <a:endParaRPr lang="en-GB" sz="5200" dirty="0"/>
          </a:p>
          <a:p>
            <a:pPr marL="0" indent="0">
              <a:buNone/>
            </a:pPr>
            <a:r>
              <a:rPr lang="en-US" sz="5200" dirty="0"/>
              <a:t>That night the king led the girl into a small room filled with straw.</a:t>
            </a:r>
            <a:endParaRPr lang="en-GB" sz="5200" dirty="0"/>
          </a:p>
          <a:p>
            <a:pPr marL="0" indent="0">
              <a:buNone/>
            </a:pPr>
            <a:r>
              <a:rPr lang="en-US" sz="5200" dirty="0"/>
              <a:t>“Spin this straw into gold by morning,” he commanded. Then he locked the door and went away.</a:t>
            </a:r>
            <a:endParaRPr lang="en-GB" sz="5200" dirty="0"/>
          </a:p>
          <a:p>
            <a:pPr marL="0" indent="0">
              <a:buNone/>
            </a:pPr>
            <a:r>
              <a:rPr lang="en-US" sz="5200" dirty="0"/>
              <a:t>The shepherd’s daughter began to cry, because she knew she could not spin straw into gold. Then suddenly she heard a sound, and a little man appeared. </a:t>
            </a:r>
            <a:endParaRPr lang="en-GB" sz="52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141168"/>
          </a:xfrm>
        </p:spPr>
        <p:txBody>
          <a:bodyPr>
            <a:normAutofit fontScale="32500" lnSpcReduction="20000"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sz="4900" dirty="0"/>
              <a:t>“I can spin straw into gold,” said the little man.  “Give me your necklace and I will do it for you.”</a:t>
            </a:r>
            <a:endParaRPr lang="en-GB" sz="4900" dirty="0"/>
          </a:p>
          <a:p>
            <a:pPr marL="0" indent="0">
              <a:buNone/>
            </a:pPr>
            <a:r>
              <a:rPr lang="en-US" sz="4900" dirty="0"/>
              <a:t>“Oh thank you, thank you!” said the girl.  The little man took the necklace and he began to spin. </a:t>
            </a:r>
            <a:endParaRPr lang="en-GB" sz="4900" dirty="0"/>
          </a:p>
          <a:p>
            <a:pPr marL="0" indent="0">
              <a:buNone/>
            </a:pPr>
            <a:r>
              <a:rPr lang="en-US" sz="4900" dirty="0"/>
              <a:t>By morning the room was full of glittering gold.  When the king saw the gold he was amazed.  “Tonight you must spin even more!” he commanded. </a:t>
            </a:r>
            <a:endParaRPr lang="en-GB" sz="4900" dirty="0"/>
          </a:p>
          <a:p>
            <a:pPr marL="0" indent="0">
              <a:buNone/>
            </a:pPr>
            <a:endParaRPr lang="en-US" sz="4900" dirty="0" smtClean="0"/>
          </a:p>
          <a:p>
            <a:pPr marL="914400" indent="-914400">
              <a:buAutoNum type="arabicPeriod"/>
            </a:pPr>
            <a:r>
              <a:rPr lang="en-US" sz="4900" dirty="0" smtClean="0"/>
              <a:t>Where </a:t>
            </a:r>
            <a:r>
              <a:rPr lang="en-US" sz="4900" dirty="0"/>
              <a:t>did the king tell the shepherd to take his </a:t>
            </a:r>
            <a:r>
              <a:rPr lang="en-US" sz="4900" dirty="0" smtClean="0"/>
              <a:t>daughter?</a:t>
            </a:r>
          </a:p>
          <a:p>
            <a:pPr marL="914400" indent="-914400">
              <a:buAutoNum type="arabicPeriod"/>
            </a:pPr>
            <a:r>
              <a:rPr lang="en-US" sz="4900" dirty="0" smtClean="0"/>
              <a:t>What </a:t>
            </a:r>
            <a:r>
              <a:rPr lang="en-US" sz="4900" dirty="0"/>
              <a:t>did the king do to the door before he went </a:t>
            </a:r>
            <a:r>
              <a:rPr lang="en-US" sz="4900" dirty="0" smtClean="0"/>
              <a:t>away?</a:t>
            </a:r>
            <a:endParaRPr lang="en-GB" sz="4900" dirty="0"/>
          </a:p>
          <a:p>
            <a:pPr marL="914400" indent="-914400">
              <a:buAutoNum type="arabicPeriod"/>
            </a:pPr>
            <a:r>
              <a:rPr lang="en-US" sz="4900" dirty="0" smtClean="0"/>
              <a:t>Why </a:t>
            </a:r>
            <a:r>
              <a:rPr lang="en-US" sz="4900" dirty="0"/>
              <a:t>did the girl </a:t>
            </a:r>
            <a:r>
              <a:rPr lang="en-US" sz="4900" dirty="0" smtClean="0"/>
              <a:t>sob?</a:t>
            </a:r>
            <a:endParaRPr lang="en-GB" sz="4900" dirty="0"/>
          </a:p>
          <a:p>
            <a:pPr marL="914400" indent="-914400">
              <a:buAutoNum type="arabicPeriod"/>
            </a:pPr>
            <a:r>
              <a:rPr lang="en-US" sz="4900" dirty="0" smtClean="0"/>
              <a:t>What </a:t>
            </a:r>
            <a:r>
              <a:rPr lang="en-US" sz="4900" dirty="0"/>
              <a:t>did the girl </a:t>
            </a:r>
            <a:r>
              <a:rPr lang="en-US" sz="4900" dirty="0" smtClean="0"/>
              <a:t>hear?</a:t>
            </a:r>
            <a:endParaRPr lang="en-GB" sz="4900" dirty="0"/>
          </a:p>
          <a:p>
            <a:pPr marL="914400" indent="-914400">
              <a:buAutoNum type="arabicPeriod"/>
            </a:pPr>
            <a:r>
              <a:rPr lang="en-US" sz="4900" dirty="0" smtClean="0"/>
              <a:t>What </a:t>
            </a:r>
            <a:r>
              <a:rPr lang="en-US" sz="4900" dirty="0"/>
              <a:t>did the girl give the </a:t>
            </a:r>
            <a:r>
              <a:rPr lang="en-US" sz="4900" dirty="0" smtClean="0"/>
              <a:t>man?</a:t>
            </a:r>
            <a:endParaRPr lang="en-GB" sz="4900" dirty="0"/>
          </a:p>
          <a:p>
            <a:pPr marL="914400" indent="-914400">
              <a:buAutoNum type="arabicPeriod"/>
            </a:pPr>
            <a:r>
              <a:rPr lang="en-US" sz="4900" dirty="0" smtClean="0"/>
              <a:t>What </a:t>
            </a:r>
            <a:r>
              <a:rPr lang="en-US" sz="4900" dirty="0"/>
              <a:t>was the room full of by morning?   </a:t>
            </a:r>
            <a:endParaRPr lang="en-GB" sz="4900" dirty="0"/>
          </a:p>
          <a:p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260276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English Learning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626469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400" b="1" dirty="0" smtClean="0">
                <a:solidFill>
                  <a:srgbClr val="FF0000"/>
                </a:solidFill>
              </a:rPr>
              <a:t>Red</a:t>
            </a:r>
          </a:p>
          <a:p>
            <a:pPr marL="0" indent="0">
              <a:buNone/>
            </a:pPr>
            <a:r>
              <a:rPr lang="en-US" sz="5600" dirty="0"/>
              <a:t>Once upon a time, there lived a shepherd and his daughter.  One day as the girl </a:t>
            </a:r>
            <a:r>
              <a:rPr lang="en-US" sz="5600" dirty="0" smtClean="0"/>
              <a:t>sat spinning</a:t>
            </a:r>
            <a:r>
              <a:rPr lang="en-US" sz="5600" dirty="0"/>
              <a:t>, the king came riding by. “What fine wool you spin!” he said.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“Oh!” That’s nothing,” boasted the shepherd.  “My daughter is so clever that she can even spin straw into gold.”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“Straw into gold!” cried the king. Bring her at once to the royal palace! If she can spin straw into gold I shall make her my queen.”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That night the king led the girl into a small room filled with straw.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“Spin this straw into gold by morning,” he commanded. Then he locked the door and went away.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The shepherd’s daughter began to cry, because she knew she could not spin straw into gold. Then suddenly she heard a sound, and a little man appeared. 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“I can spin straw into gold,” said the little man.  “Give me your necklace and I will do it for you</a:t>
            </a:r>
            <a:r>
              <a:rPr lang="en-US" sz="5600" dirty="0" smtClean="0"/>
              <a:t>.”</a:t>
            </a:r>
            <a:r>
              <a:rPr lang="en-GB" sz="5600" dirty="0"/>
              <a:t> </a:t>
            </a:r>
            <a:r>
              <a:rPr lang="en-US" sz="5600" dirty="0" smtClean="0"/>
              <a:t>“</a:t>
            </a:r>
            <a:r>
              <a:rPr lang="en-US" sz="5600" dirty="0"/>
              <a:t>Oh thank you, thank you!” said the girl.  The little man took the necklace and he began to spin. 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By morning the room was full of glittering gold.  When the king saw the gold he was amazed.  “Tonight you must spin even more!” he commanded. 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That night the king led the girl into a large room filled with straw</a:t>
            </a:r>
            <a:r>
              <a:rPr lang="en-US" sz="5600" dirty="0" smtClean="0"/>
              <a:t>.</a:t>
            </a:r>
          </a:p>
          <a:p>
            <a:pPr marL="0" indent="0">
              <a:buNone/>
            </a:pPr>
            <a:r>
              <a:rPr lang="en-US" sz="5600" dirty="0" smtClean="0"/>
              <a:t>“Spin this straw into gold by morning,” he commanded. Then he locked the door and went away.</a:t>
            </a:r>
            <a:r>
              <a:rPr lang="en-GB" sz="5600" dirty="0" smtClean="0"/>
              <a:t> The shepherd’s daughter cried and cried but soon the little man appeared again.</a:t>
            </a:r>
            <a:r>
              <a:rPr lang="en-US" sz="5600" dirty="0" smtClean="0"/>
              <a:t>“I can spin straw into gold,” said the little man.</a:t>
            </a:r>
          </a:p>
          <a:p>
            <a:pPr marL="0" indent="0">
              <a:buNone/>
            </a:pPr>
            <a:endParaRPr lang="en-GB" sz="48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21270" y="404664"/>
            <a:ext cx="4038600" cy="6453336"/>
          </a:xfrm>
        </p:spPr>
        <p:txBody>
          <a:bodyPr>
            <a:normAutofit fontScale="25000" lnSpcReduction="20000"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sz="4800" dirty="0" smtClean="0"/>
              <a:t> </a:t>
            </a:r>
            <a:r>
              <a:rPr lang="en-US" sz="5600" dirty="0"/>
              <a:t>“Give me your scarf and I will do it for you.”</a:t>
            </a:r>
            <a:r>
              <a:rPr lang="en-GB" sz="5600" dirty="0"/>
              <a:t> </a:t>
            </a:r>
            <a:r>
              <a:rPr lang="en-US" sz="5600" dirty="0"/>
              <a:t>“Oh thank you, thank you!” said the girl.  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The little man took the scarf and he began to spin. 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By morning the room was full of glittering gold.  When the king saw the gold he was astonished.  “Tonight you must spin even more!” he commanded </a:t>
            </a:r>
          </a:p>
          <a:p>
            <a:pPr marL="0" indent="0">
              <a:buNone/>
            </a:pPr>
            <a:endParaRPr lang="en-US" sz="5600" dirty="0"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en-US" sz="5600" dirty="0" smtClean="0">
                <a:ea typeface="Calibri"/>
                <a:cs typeface="Times New Roman"/>
              </a:rPr>
              <a:t>That </a:t>
            </a:r>
            <a:r>
              <a:rPr lang="en-US" sz="5600" dirty="0">
                <a:ea typeface="Calibri"/>
                <a:cs typeface="Times New Roman"/>
              </a:rPr>
              <a:t>night the king led the girl into an enormous room filled with straw</a:t>
            </a:r>
            <a:r>
              <a:rPr lang="en-US" sz="5600" dirty="0" smtClean="0">
                <a:ea typeface="Calibri"/>
                <a:cs typeface="Times New Roman"/>
              </a:rPr>
              <a:t>. “</a:t>
            </a:r>
            <a:r>
              <a:rPr lang="en-US" sz="5600" dirty="0">
                <a:ea typeface="Calibri"/>
                <a:cs typeface="Times New Roman"/>
              </a:rPr>
              <a:t>Spin this straw into gold by morning,” he commanded, “and you shall be my queen.” Then he locked the door and went </a:t>
            </a:r>
            <a:r>
              <a:rPr lang="en-US" sz="5600" dirty="0" smtClean="0">
                <a:ea typeface="Calibri"/>
                <a:cs typeface="Times New Roman"/>
              </a:rPr>
              <a:t>away.</a:t>
            </a:r>
            <a:r>
              <a:rPr lang="en-GB" sz="5600" dirty="0" smtClean="0">
                <a:ea typeface="Calibri"/>
                <a:cs typeface="Times New Roman"/>
              </a:rPr>
              <a:t> </a:t>
            </a:r>
            <a:r>
              <a:rPr lang="en-US" sz="5600" dirty="0" smtClean="0">
                <a:ea typeface="Calibri"/>
                <a:cs typeface="Times New Roman"/>
              </a:rPr>
              <a:t>Once </a:t>
            </a:r>
            <a:r>
              <a:rPr lang="en-US" sz="5600" dirty="0">
                <a:ea typeface="Calibri"/>
                <a:cs typeface="Times New Roman"/>
              </a:rPr>
              <a:t>more the little man appeared</a:t>
            </a:r>
            <a:r>
              <a:rPr lang="en-US" sz="5600" dirty="0" smtClean="0">
                <a:ea typeface="Calibri"/>
                <a:cs typeface="Times New Roman"/>
              </a:rPr>
              <a:t>. </a:t>
            </a: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5600" dirty="0" smtClean="0">
                <a:ea typeface="Calibri"/>
                <a:cs typeface="Times New Roman"/>
              </a:rPr>
              <a:t>“</a:t>
            </a:r>
            <a:r>
              <a:rPr lang="en-US" sz="5600" dirty="0">
                <a:ea typeface="Calibri"/>
                <a:cs typeface="Times New Roman"/>
              </a:rPr>
              <a:t>I can spin even this much straw into gold,” he said. </a:t>
            </a:r>
            <a:endParaRPr lang="en-GB" sz="5600" dirty="0">
              <a:ea typeface="Calibri"/>
              <a:cs typeface="Times New Roman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5600" dirty="0">
                <a:ea typeface="Calibri"/>
                <a:cs typeface="Times New Roman"/>
              </a:rPr>
              <a:t>“What will you give me this time?”</a:t>
            </a:r>
            <a:endParaRPr lang="en-GB" sz="5600" dirty="0">
              <a:ea typeface="Calibri"/>
              <a:cs typeface="Times New Roman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5600" dirty="0">
                <a:ea typeface="Calibri"/>
                <a:cs typeface="Times New Roman"/>
              </a:rPr>
              <a:t>“I have nothing left,” sobbed the girl.</a:t>
            </a:r>
            <a:endParaRPr lang="en-GB" sz="5600" dirty="0">
              <a:ea typeface="Calibri"/>
              <a:cs typeface="Times New Roman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US" sz="5600" dirty="0">
                <a:ea typeface="Calibri"/>
                <a:cs typeface="Times New Roman"/>
              </a:rPr>
              <a:t>“Well then,” said the little man, “You must promise to give me your first born child</a:t>
            </a:r>
            <a:r>
              <a:rPr lang="en-US" sz="5600" dirty="0" smtClean="0">
                <a:ea typeface="Calibri"/>
                <a:cs typeface="Times New Roman"/>
              </a:rPr>
              <a:t>.”</a:t>
            </a:r>
            <a:r>
              <a:rPr lang="en-GB" sz="5600" dirty="0" smtClean="0">
                <a:ea typeface="Calibri"/>
                <a:cs typeface="Times New Roman"/>
              </a:rPr>
              <a:t> </a:t>
            </a:r>
            <a:r>
              <a:rPr lang="en-US" sz="5600" dirty="0" smtClean="0">
                <a:ea typeface="Calibri"/>
                <a:cs typeface="Times New Roman"/>
              </a:rPr>
              <a:t>Sadly</a:t>
            </a:r>
            <a:r>
              <a:rPr lang="en-US" sz="5600" dirty="0">
                <a:ea typeface="Calibri"/>
                <a:cs typeface="Times New Roman"/>
              </a:rPr>
              <a:t>, the girl gave her promise. </a:t>
            </a:r>
            <a:endParaRPr lang="en-GB" sz="5600" dirty="0">
              <a:ea typeface="Calibri"/>
              <a:cs typeface="Times New Roman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5600" u="sng" dirty="0">
                <a:ea typeface="Calibri"/>
                <a:cs typeface="Times New Roman"/>
              </a:rPr>
              <a:t>Questions: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solidFill>
                  <a:srgbClr val="000000"/>
                </a:solidFill>
                <a:ea typeface="Calibri"/>
                <a:cs typeface="Times New Roman"/>
              </a:rPr>
              <a:t>Where did the king tell the shepherd to take his daughter?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solidFill>
                  <a:srgbClr val="000000"/>
                </a:solidFill>
                <a:ea typeface="Calibri"/>
                <a:cs typeface="Times New Roman"/>
              </a:rPr>
              <a:t>Why did the girl sob?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solidFill>
                  <a:srgbClr val="000000"/>
                </a:solidFill>
                <a:ea typeface="Calibri"/>
                <a:cs typeface="Times New Roman"/>
              </a:rPr>
              <a:t>What did the girl hear?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ea typeface="Calibri"/>
                <a:cs typeface="Times New Roman"/>
              </a:rPr>
              <a:t>What did the girl give the man?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solidFill>
                  <a:srgbClr val="000000"/>
                </a:solidFill>
                <a:ea typeface="Calibri"/>
                <a:cs typeface="Times New Roman"/>
              </a:rPr>
              <a:t>Which words describe how the king reacted when he saw the gold?</a:t>
            </a:r>
            <a:endParaRPr lang="en-GB" sz="5600" dirty="0"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5600" dirty="0">
                <a:ea typeface="Calibri"/>
                <a:cs typeface="Times New Roman"/>
              </a:rPr>
              <a:t>What does the girl promise to give the man? </a:t>
            </a:r>
            <a:endParaRPr lang="en-GB" sz="5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8213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Research Topic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Do some research and create a Fact File on the Mayan’s. </a:t>
            </a:r>
            <a:endParaRPr lang="en-GB" dirty="0" smtClean="0"/>
          </a:p>
          <a:p>
            <a:r>
              <a:rPr lang="en-GB" dirty="0" smtClean="0"/>
              <a:t>Who were the Mayan's?</a:t>
            </a:r>
          </a:p>
          <a:p>
            <a:r>
              <a:rPr lang="en-GB" dirty="0" smtClean="0"/>
              <a:t>How </a:t>
            </a:r>
            <a:r>
              <a:rPr lang="en-GB" dirty="0"/>
              <a:t>long they were around </a:t>
            </a:r>
            <a:r>
              <a:rPr lang="en-GB" dirty="0" smtClean="0"/>
              <a:t>for?</a:t>
            </a:r>
          </a:p>
          <a:p>
            <a:r>
              <a:rPr lang="en-GB" dirty="0"/>
              <a:t>What else was going on during this time? </a:t>
            </a:r>
            <a:endParaRPr lang="en-GB" dirty="0" smtClean="0"/>
          </a:p>
          <a:p>
            <a:r>
              <a:rPr lang="en-GB" dirty="0" smtClean="0"/>
              <a:t>What are they known for?</a:t>
            </a:r>
          </a:p>
          <a:p>
            <a:r>
              <a:rPr lang="en-GB" dirty="0" smtClean="0"/>
              <a:t>Can you name 5 famous things connected to the Mayan time period.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360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087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1454</Words>
  <Application>Microsoft Office PowerPoint</Application>
  <PresentationFormat>On-screen Show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Home Learning </vt:lpstr>
      <vt:lpstr>Message from the class teacher</vt:lpstr>
      <vt:lpstr>Reading</vt:lpstr>
      <vt:lpstr>AR quizzing at home.</vt:lpstr>
      <vt:lpstr>Using My Maths</vt:lpstr>
      <vt:lpstr>Using My Maths</vt:lpstr>
      <vt:lpstr>Maths Learning</vt:lpstr>
      <vt:lpstr>PowerPoint Presentation</vt:lpstr>
      <vt:lpstr>PowerPoint Presentation</vt:lpstr>
      <vt:lpstr>Research Topic</vt:lpstr>
      <vt:lpstr>P.E.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MissSolomon</dc:creator>
  <cp:lastModifiedBy>Owner</cp:lastModifiedBy>
  <cp:revision>4</cp:revision>
  <dcterms:created xsi:type="dcterms:W3CDTF">2020-04-11T15:49:54Z</dcterms:created>
  <dcterms:modified xsi:type="dcterms:W3CDTF">2020-04-15T09:31:22Z</dcterms:modified>
</cp:coreProperties>
</file>