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82" r:id="rId7"/>
    <p:sldId id="260" r:id="rId8"/>
    <p:sldId id="261" r:id="rId9"/>
    <p:sldId id="268" r:id="rId10"/>
    <p:sldId id="262" r:id="rId11"/>
    <p:sldId id="263" r:id="rId12"/>
    <p:sldId id="264" r:id="rId13"/>
    <p:sldId id="287" r:id="rId14"/>
    <p:sldId id="288" r:id="rId15"/>
    <p:sldId id="289" r:id="rId16"/>
    <p:sldId id="285" r:id="rId17"/>
    <p:sldId id="290" r:id="rId18"/>
    <p:sldId id="292" r:id="rId19"/>
    <p:sldId id="294" r:id="rId20"/>
    <p:sldId id="296" r:id="rId21"/>
    <p:sldId id="298" r:id="rId22"/>
    <p:sldId id="300" r:id="rId23"/>
    <p:sldId id="301" r:id="rId24"/>
    <p:sldId id="302" r:id="rId25"/>
    <p:sldId id="279" r:id="rId26"/>
    <p:sldId id="303" r:id="rId27"/>
    <p:sldId id="269" r:id="rId28"/>
    <p:sldId id="270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rbookfind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khosted27.renlearn.co.uk/224083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adon.myon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ymath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play.ttrockstars.com/auth/schoo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tkxpv4/articles/zvfnkmn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www.transum.org/Software/SW/Starter_of_the_day/" TargetMode="Externa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6/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152128"/>
          </a:xfrm>
        </p:spPr>
        <p:txBody>
          <a:bodyPr>
            <a:normAutofit fontScale="92500"/>
          </a:bodyPr>
          <a:lstStyle/>
          <a:p>
            <a:r>
              <a:rPr lang="en-GB" sz="6600" dirty="0" smtClean="0"/>
              <a:t>Year 6 Term 6 Week 2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from the class teachers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There are lots of activities and learning planned for this week in a range of subjects, which we know will help you to plan your daily routine. </a:t>
            </a:r>
          </a:p>
          <a:p>
            <a:pPr marL="0" indent="0" algn="ctr">
              <a:buNone/>
            </a:pPr>
            <a:r>
              <a:rPr lang="en-GB" dirty="0" smtClean="0"/>
              <a:t> </a:t>
            </a:r>
          </a:p>
          <a:p>
            <a:pPr marL="0" indent="0" algn="ctr">
              <a:buNone/>
            </a:pPr>
            <a:r>
              <a:rPr lang="en-GB" dirty="0" smtClean="0"/>
              <a:t>Do make use of the internet resources as well as keeping busy by doing physical activities and spending time with family.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Thank you for your continued support.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Hopefully you have access to books at home, but we have sent home extra books with your child.</a:t>
            </a:r>
          </a:p>
          <a:p>
            <a:pPr marL="0" indent="0">
              <a:buNone/>
            </a:pPr>
            <a:r>
              <a:rPr lang="en-GB" b="1" u="sng" dirty="0" smtClean="0"/>
              <a:t>Accelerated Reading</a:t>
            </a:r>
          </a:p>
          <a:p>
            <a:pPr marL="0" indent="0">
              <a:buNone/>
            </a:pPr>
            <a:r>
              <a:rPr lang="en-GB" dirty="0" smtClean="0"/>
              <a:t>Home quizzing is not always recommended but in this case we have adjusted the settings to allow quizzing to happen at home. </a:t>
            </a:r>
          </a:p>
          <a:p>
            <a:pPr marL="0" indent="0">
              <a:buNone/>
            </a:pPr>
            <a:r>
              <a:rPr lang="en-GB" dirty="0" smtClean="0"/>
              <a:t>If your child wants to read a book from home, please check that there is a quiz available for the book and that the book level (BL) is within or near to your child’s reading range. Also take note of the quiz number for future reference. </a:t>
            </a:r>
          </a:p>
          <a:p>
            <a:pPr marL="0" indent="0">
              <a:buNone/>
            </a:pPr>
            <a:r>
              <a:rPr lang="en-GB" dirty="0" smtClean="0"/>
              <a:t>To check books please visit: </a:t>
            </a:r>
            <a:r>
              <a:rPr lang="en-GB" dirty="0" smtClean="0">
                <a:hlinkClick r:id="rId2"/>
              </a:rPr>
              <a:t>https://www.arbookfind.co.uk/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30" y="5013176"/>
            <a:ext cx="4264486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347864" y="4437112"/>
            <a:ext cx="720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59632" y="4077072"/>
            <a:ext cx="180020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44208" y="609329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Go to the next page for how to quiz.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 smtClean="0"/>
              <a:t>AR quizzing at home.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847" y="4653136"/>
            <a:ext cx="8971153" cy="1772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We advise students complete quizzes unaided. If parents/carers wish to support their child, they can do so in the following ways:</a:t>
            </a:r>
          </a:p>
          <a:p>
            <a:r>
              <a:rPr lang="en-GB" sz="2000" dirty="0"/>
              <a:t>Discuss the book with your child as the book is being read</a:t>
            </a:r>
          </a:p>
          <a:p>
            <a:r>
              <a:rPr lang="en-GB" sz="2000" dirty="0"/>
              <a:t>Ask your child to read the question </a:t>
            </a:r>
            <a:r>
              <a:rPr lang="en-GB" sz="2000" dirty="0" smtClean="0"/>
              <a:t>out loud</a:t>
            </a:r>
            <a:endParaRPr lang="en-GB" sz="2000" dirty="0"/>
          </a:p>
          <a:p>
            <a:r>
              <a:rPr lang="en-GB" sz="2000" dirty="0"/>
              <a:t>Re-word questions for your child, if necessary</a:t>
            </a:r>
          </a:p>
          <a:p>
            <a:r>
              <a:rPr lang="en-GB" sz="2000" dirty="0"/>
              <a:t>Ask your child which answers are </a:t>
            </a:r>
            <a:r>
              <a:rPr lang="en-GB" sz="2000" b="1" dirty="0"/>
              <a:t>not</a:t>
            </a:r>
            <a:r>
              <a:rPr lang="en-GB" sz="2000" dirty="0"/>
              <a:t> correct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22168" y="836712"/>
            <a:ext cx="894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log into AR to take a quiz please visit: </a:t>
            </a:r>
            <a:r>
              <a:rPr lang="en-GB" dirty="0" smtClean="0">
                <a:hlinkClick r:id="rId2"/>
              </a:rPr>
              <a:t>https://ukhosted27.renlearn.co.uk/2240835/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06" y="1327959"/>
            <a:ext cx="2899146" cy="152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979712" y="1651481"/>
            <a:ext cx="3035529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8064" y="1272857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child should know what to do from here and should know their login details.  If they are not aware, most details are written in their reading record. 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8" y="2852936"/>
            <a:ext cx="2893673" cy="1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09" y="2965752"/>
            <a:ext cx="2786595" cy="15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H="1">
            <a:off x="1331641" y="3140968"/>
            <a:ext cx="1944215" cy="3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59161" y="2848685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Accelerated reader.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64090" y="3140968"/>
            <a:ext cx="2088230" cy="1737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24328" y="2965752"/>
            <a:ext cx="1440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in the name the book or the quiz number.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7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963AFAD-1E91-412C-BD16-F0D1E51D4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8" y="1038225"/>
            <a:ext cx="7208044" cy="478155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CDDC0847-0376-4625-8D07-2F2563A4D9D8}"/>
              </a:ext>
            </a:extLst>
          </p:cNvPr>
          <p:cNvCxnSpPr/>
          <p:nvPr/>
        </p:nvCxnSpPr>
        <p:spPr>
          <a:xfrm flipH="1">
            <a:off x="5546035" y="2862470"/>
            <a:ext cx="1431235" cy="4638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9F8439A-F94A-4AF4-8067-CA1C12F13CBA}"/>
              </a:ext>
            </a:extLst>
          </p:cNvPr>
          <p:cNvSpPr txBox="1"/>
          <p:nvPr/>
        </p:nvSpPr>
        <p:spPr>
          <a:xfrm>
            <a:off x="2574235" y="395495"/>
            <a:ext cx="709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3"/>
              </a:rPr>
              <a:t>http://readon.myon.co.uk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98121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0BC30C8-0910-44C2-A747-D61954E89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1" y="919991"/>
            <a:ext cx="8608219" cy="53625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EC09F94-9C9C-4CEE-9D4A-69F559DE385D}"/>
              </a:ext>
            </a:extLst>
          </p:cNvPr>
          <p:cNvSpPr txBox="1"/>
          <p:nvPr/>
        </p:nvSpPr>
        <p:spPr>
          <a:xfrm>
            <a:off x="347403" y="344603"/>
            <a:ext cx="8130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an area that interests you or use the search option.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37D82565-F62C-4D90-AB78-EE66CEDE6F9D}"/>
              </a:ext>
            </a:extLst>
          </p:cNvPr>
          <p:cNvCxnSpPr/>
          <p:nvPr/>
        </p:nvCxnSpPr>
        <p:spPr>
          <a:xfrm>
            <a:off x="2892287" y="675862"/>
            <a:ext cx="387626" cy="3564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BFB9677A-804E-4B41-B557-E023DD5CEAE9}"/>
              </a:ext>
            </a:extLst>
          </p:cNvPr>
          <p:cNvCxnSpPr>
            <a:cxnSpLocks/>
          </p:cNvCxnSpPr>
          <p:nvPr/>
        </p:nvCxnSpPr>
        <p:spPr>
          <a:xfrm>
            <a:off x="4969565" y="806268"/>
            <a:ext cx="109331" cy="8502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63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should know their way round My Maths but here are some reminders on how access the lessons. Visit: </a:t>
            </a:r>
            <a:r>
              <a:rPr lang="en-GB" dirty="0" smtClean="0">
                <a:hlinkClick r:id="rId2"/>
              </a:rPr>
              <a:t>www.mymaths.co.uk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5" y="2904514"/>
            <a:ext cx="5288155" cy="27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4514"/>
            <a:ext cx="2908747" cy="361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932040" y="2204864"/>
            <a:ext cx="1152128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3356992"/>
            <a:ext cx="1440160" cy="9411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66657" y="411345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bapchild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66657" y="494116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divide162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28315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04856" cy="33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9" idx="0"/>
          </p:cNvCxnSpPr>
          <p:nvPr/>
        </p:nvCxnSpPr>
        <p:spPr>
          <a:xfrm flipH="1" flipV="1">
            <a:off x="1475656" y="3068960"/>
            <a:ext cx="43204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536" y="48691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any lesson based on what your child is learning in class or search the topic in the search bar. 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732240" y="2850941"/>
            <a:ext cx="0" cy="20182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20072" y="508518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login portal to access specific homework and lessons that your teacher has set. </a:t>
            </a:r>
            <a:endParaRPr lang="en-GB" dirty="0"/>
          </a:p>
        </p:txBody>
      </p:sp>
      <p:cxnSp>
        <p:nvCxnSpPr>
          <p:cNvPr id="14" name="Straight Arrow Connector 13"/>
          <p:cNvCxnSpPr>
            <a:stCxn id="9" idx="0"/>
          </p:cNvCxnSpPr>
          <p:nvPr/>
        </p:nvCxnSpPr>
        <p:spPr>
          <a:xfrm flipV="1">
            <a:off x="1907704" y="2820835"/>
            <a:ext cx="1728192" cy="2048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0"/>
          </p:cNvCxnSpPr>
          <p:nvPr/>
        </p:nvCxnSpPr>
        <p:spPr>
          <a:xfrm flipV="1">
            <a:off x="1907704" y="3221360"/>
            <a:ext cx="432048" cy="16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0"/>
          </p:cNvCxnSpPr>
          <p:nvPr/>
        </p:nvCxnSpPr>
        <p:spPr>
          <a:xfrm flipV="1">
            <a:off x="1907704" y="1484784"/>
            <a:ext cx="4032448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7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492896"/>
            <a:ext cx="5844571" cy="391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Maths – White Rose Home Learning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 smtClean="0">
                <a:hlinkClick r:id="rId3"/>
              </a:rPr>
              <a:t>https://whiterosemaths.com/homelearning/</a:t>
            </a:r>
            <a:endParaRPr lang="en-GB" sz="2400" dirty="0" smtClean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TT </a:t>
            </a:r>
            <a:r>
              <a:rPr lang="en-GB" dirty="0" err="1" smtClean="0"/>
              <a:t>Rockstars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110872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access TT </a:t>
            </a:r>
            <a:r>
              <a:rPr lang="en-GB" dirty="0" err="1" smtClean="0"/>
              <a:t>Rockstars</a:t>
            </a:r>
            <a:r>
              <a:rPr lang="en-GB" dirty="0" smtClean="0"/>
              <a:t> please visit: </a:t>
            </a:r>
            <a:r>
              <a:rPr lang="en-GB" dirty="0" smtClean="0">
                <a:hlinkClick r:id="rId2"/>
              </a:rPr>
              <a:t>https://play.ttrockstars.com/auth/school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57" y="2265064"/>
            <a:ext cx="1946379" cy="198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06972"/>
            <a:ext cx="3485859" cy="190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19672" y="2924944"/>
            <a:ext cx="2880320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81795" y="2492896"/>
            <a:ext cx="15547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Start typing in the school name or the post code (ME99NL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83" y="4253452"/>
            <a:ext cx="2368951" cy="248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2771800" y="3501008"/>
            <a:ext cx="1584176" cy="199640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91880" y="4527914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Pupils type in their username and password, usually written in their reading record.</a:t>
            </a:r>
          </a:p>
          <a:p>
            <a:r>
              <a:rPr lang="en-GB" sz="2000" dirty="0" smtClean="0"/>
              <a:t>Pupils can practice all tables but Year 2 should be practicing 2, 5, and 10’s</a:t>
            </a:r>
          </a:p>
          <a:p>
            <a:r>
              <a:rPr lang="en-GB" sz="2000" dirty="0" smtClean="0"/>
              <a:t>Year 3: 2,5,10,3,4,8’s</a:t>
            </a:r>
          </a:p>
          <a:p>
            <a:r>
              <a:rPr lang="en-GB" sz="2000" dirty="0" smtClean="0"/>
              <a:t>Year 4,5,6: all tables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0743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Accessing </a:t>
            </a:r>
            <a:r>
              <a:rPr lang="en-GB" dirty="0" err="1" smtClean="0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Many educational content providers are offering free access to their resources.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is a website that we use from time to time to resource our lessons to aid in teacher input and pupil activities.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We will be able to direct you towards activities and learning via this website based on lessons that may be missed due to absence. To access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please visit: </a:t>
            </a:r>
            <a:r>
              <a:rPr lang="en-GB" sz="2800" dirty="0" smtClean="0">
                <a:hlinkClick r:id="rId2"/>
              </a:rPr>
              <a:t>www.twinkl.co.uk/offer</a:t>
            </a:r>
            <a:endParaRPr lang="en-GB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5496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3600" dirty="0" smtClean="0"/>
              <a:t>English Learning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4461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2800" u="sng" dirty="0" smtClean="0"/>
              <a:t>Non-Chronological Report</a:t>
            </a:r>
          </a:p>
          <a:p>
            <a:pPr marL="0" indent="0" algn="ctr">
              <a:buNone/>
            </a:pPr>
            <a:r>
              <a:rPr lang="en-GB" sz="2800" b="1" dirty="0" smtClean="0"/>
              <a:t>Your task is to write a non-chronological report about a subject of interest to you</a:t>
            </a:r>
          </a:p>
          <a:p>
            <a:pPr marL="0" indent="0" algn="ctr">
              <a:buNone/>
            </a:pPr>
            <a:r>
              <a:rPr lang="en-GB" sz="1800" dirty="0" smtClean="0"/>
              <a:t>Below are the main features of a non-chronological report. </a:t>
            </a:r>
          </a:p>
          <a:p>
            <a:pPr marL="0" indent="0" algn="just">
              <a:buNone/>
            </a:pPr>
            <a:r>
              <a:rPr lang="en-GB" sz="1800" dirty="0" smtClean="0"/>
              <a:t>•</a:t>
            </a:r>
            <a:r>
              <a:rPr lang="en-GB" sz="1800" dirty="0"/>
              <a:t>	Ordered by topic or subject, not time.</a:t>
            </a:r>
          </a:p>
          <a:p>
            <a:pPr marL="0" indent="0" algn="just">
              <a:buNone/>
            </a:pPr>
            <a:r>
              <a:rPr lang="en-GB" sz="1800" dirty="0"/>
              <a:t>•	Main title</a:t>
            </a:r>
          </a:p>
          <a:p>
            <a:pPr marL="0" indent="0" algn="just">
              <a:buNone/>
            </a:pPr>
            <a:r>
              <a:rPr lang="en-GB" sz="1800" dirty="0"/>
              <a:t>•	Factual </a:t>
            </a:r>
          </a:p>
          <a:p>
            <a:pPr marL="0" indent="0" algn="just">
              <a:buNone/>
            </a:pPr>
            <a:r>
              <a:rPr lang="en-GB" sz="1800" dirty="0"/>
              <a:t>•	Introductory paragraph</a:t>
            </a:r>
          </a:p>
          <a:p>
            <a:pPr marL="0" indent="0" algn="just">
              <a:buNone/>
            </a:pPr>
            <a:r>
              <a:rPr lang="en-GB" sz="1800" dirty="0"/>
              <a:t>•	Subheadings</a:t>
            </a:r>
          </a:p>
          <a:p>
            <a:pPr marL="0" indent="0" algn="just">
              <a:buNone/>
            </a:pPr>
            <a:r>
              <a:rPr lang="en-GB" sz="1800" dirty="0"/>
              <a:t>•	Paragraphs </a:t>
            </a:r>
          </a:p>
          <a:p>
            <a:pPr marL="0" indent="0" algn="just">
              <a:buNone/>
            </a:pPr>
            <a:r>
              <a:rPr lang="en-GB" sz="1800" dirty="0"/>
              <a:t>•	Present tense</a:t>
            </a:r>
          </a:p>
          <a:p>
            <a:pPr marL="0" indent="0" algn="just">
              <a:buNone/>
            </a:pPr>
            <a:r>
              <a:rPr lang="en-GB" sz="1800" dirty="0"/>
              <a:t>•	Third person</a:t>
            </a:r>
          </a:p>
          <a:p>
            <a:pPr marL="0" indent="0" algn="just">
              <a:buNone/>
            </a:pPr>
            <a:r>
              <a:rPr lang="en-GB" sz="1800" dirty="0"/>
              <a:t>•	Diagrams </a:t>
            </a:r>
          </a:p>
          <a:p>
            <a:pPr marL="0" indent="0" algn="just">
              <a:buNone/>
            </a:pPr>
            <a:r>
              <a:rPr lang="en-GB" sz="1800" dirty="0"/>
              <a:t>•	Bullet points</a:t>
            </a:r>
          </a:p>
          <a:p>
            <a:pPr marL="0" indent="0" algn="just">
              <a:buNone/>
            </a:pPr>
            <a:r>
              <a:rPr lang="en-GB" sz="1800" dirty="0"/>
              <a:t>•	</a:t>
            </a:r>
            <a:r>
              <a:rPr lang="en-GB" sz="1800" dirty="0" smtClean="0"/>
              <a:t>Glossary</a:t>
            </a:r>
          </a:p>
          <a:p>
            <a:pPr marL="0" indent="0" algn="just">
              <a:buNone/>
            </a:pPr>
            <a:r>
              <a:rPr lang="en-GB" sz="1800" dirty="0" smtClean="0"/>
              <a:t>On the next slide are some examples of non-chronological reports.</a:t>
            </a:r>
            <a:endParaRPr lang="en-GB" sz="1800" dirty="0"/>
          </a:p>
          <a:p>
            <a:pPr marL="0" indent="0" algn="just">
              <a:buNone/>
            </a:pPr>
            <a:endParaRPr lang="en-GB" sz="2200" dirty="0"/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endParaRPr lang="en-GB" sz="2200" dirty="0"/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endParaRPr lang="en-GB" sz="2200" dirty="0"/>
          </a:p>
          <a:p>
            <a:pPr marL="0" indent="0" algn="just">
              <a:buNone/>
            </a:pPr>
            <a:endParaRPr lang="en-GB" sz="2200" dirty="0" smtClean="0"/>
          </a:p>
        </p:txBody>
      </p:sp>
    </p:spTree>
    <p:extLst>
      <p:ext uri="{BB962C8B-B14F-4D97-AF65-F5344CB8AC3E}">
        <p14:creationId xmlns:p14="http://schemas.microsoft.com/office/powerpoint/2010/main" val="157694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720"/>
            <a:ext cx="8225864" cy="514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7065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13" y="836712"/>
            <a:ext cx="7192379" cy="5388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9288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Follow the link below which provides a lot of information about Christianity.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www.bbc.co.uk/bitesize/topics/ztkxpv4/articles/zvfnkmn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Take the quiz at the bottom of the webpage to see what you know.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39479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 smtClean="0"/>
              <a:t>Maths Learning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Continue to use White Rose Hub Home Learning Year 6 slides.  We are reviewing fractions, decimals and percentages this week, which follows on from our previous learning.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 have included mental and oral starters this week as well, just to get your brains warmed up!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651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3200" u="sng" dirty="0" smtClean="0"/>
              <a:t>08.06.2020</a:t>
            </a:r>
            <a:endParaRPr lang="en-GB" sz="3200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1628800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:</a:t>
            </a:r>
            <a:endParaRPr lang="en-GB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817468"/>
              </p:ext>
            </p:extLst>
          </p:nvPr>
        </p:nvGraphicFramePr>
        <p:xfrm>
          <a:off x="2267745" y="4091012"/>
          <a:ext cx="4176463" cy="24343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2814"/>
                <a:gridCol w="1054963"/>
                <a:gridCol w="1053723"/>
                <a:gridCol w="1054963"/>
              </a:tblGrid>
              <a:tr h="6085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5</a:t>
                      </a:r>
                      <a:endParaRPr lang="en-GB" sz="12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11</a:t>
                      </a:r>
                      <a:endParaRPr lang="en-GB" sz="12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10</a:t>
                      </a:r>
                      <a:endParaRPr lang="en-GB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085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6</a:t>
                      </a:r>
                      <a:endParaRPr lang="en-GB" sz="12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effectLst/>
                        </a:rPr>
                        <a:t>3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6085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10</a:t>
                      </a:r>
                      <a:endParaRPr lang="en-GB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effectLst/>
                        </a:rPr>
                        <a:t>3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effectLst/>
                        </a:rPr>
                        <a:t>9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6085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6</a:t>
                      </a:r>
                      <a:endParaRPr lang="en-GB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effectLst/>
                        </a:rPr>
                        <a:t>12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effectLst/>
                        </a:rPr>
                        <a:t>8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effectLst/>
                        </a:rPr>
                        <a:t>12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73088" y="1382579"/>
            <a:ext cx="8938665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Mental and Oral starter: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Display the Boggle board on the whiteboard or provide pairs of children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with a Boggle board to use at their tables.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AU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Tell the </a:t>
            </a:r>
            <a:r>
              <a:rPr kumimoji="0" lang="en-AU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chn</a:t>
            </a:r>
            <a:r>
              <a:rPr kumimoji="0" lang="en-AU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that the aim of the game is to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AU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make a total of 24 using +, -, </a:t>
            </a:r>
            <a:r>
              <a:rPr kumimoji="0" lang="en-AU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ourier New" pitchFamily="49" charset="0"/>
              </a:rPr>
              <a:t>÷</a:t>
            </a:r>
            <a:r>
              <a:rPr kumimoji="0" lang="en-AU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and x and numbers from the board. 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43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dirty="0" smtClean="0"/>
              <a:t>                                                             </a:t>
            </a:r>
            <a:r>
              <a:rPr lang="en-GB" sz="3600" u="sng" dirty="0" smtClean="0"/>
              <a:t>08.06.2020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u="sng" dirty="0" smtClean="0"/>
              <a:t>WALT: write decimals as fractions</a:t>
            </a:r>
            <a:endParaRPr lang="en-GB" sz="3600" u="sn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895" y="3140968"/>
            <a:ext cx="6984775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895" y="2080383"/>
            <a:ext cx="696747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5877272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Bitesize and CPG revision books for additional/complementary work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00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856" y="53857"/>
            <a:ext cx="8229600" cy="63883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 Task 1: Decimals as Fractions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1"/>
            <a:ext cx="4608512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929" y="4642551"/>
            <a:ext cx="3312368" cy="1954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439248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08721"/>
            <a:ext cx="3194050" cy="3628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328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 smtClean="0"/>
              <a:t>                                                  </a:t>
            </a:r>
            <a:r>
              <a:rPr lang="en-GB" sz="2800" u="sng" dirty="0" smtClean="0"/>
              <a:t>09.06.2020</a:t>
            </a:r>
            <a:br>
              <a:rPr lang="en-GB" sz="2800" u="sng" dirty="0" smtClean="0"/>
            </a:br>
            <a:r>
              <a:rPr lang="en-GB" sz="2800" u="sng" dirty="0"/>
              <a:t/>
            </a:r>
            <a:br>
              <a:rPr lang="en-GB" sz="2800" u="sng" dirty="0"/>
            </a:br>
            <a:r>
              <a:rPr lang="en-GB" sz="2800" u="sng" dirty="0" smtClean="0"/>
              <a:t>Mental and Oral starter:</a:t>
            </a:r>
            <a:endParaRPr lang="en-GB" sz="2800" u="sng" dirty="0"/>
          </a:p>
        </p:txBody>
      </p:sp>
      <p:sp>
        <p:nvSpPr>
          <p:cNvPr id="3" name="Rectangle 2"/>
          <p:cNvSpPr/>
          <p:nvPr/>
        </p:nvSpPr>
        <p:spPr>
          <a:xfrm>
            <a:off x="1475656" y="1628800"/>
            <a:ext cx="6768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https://www.transum.org/Software/SW/Starter_of_the_day/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75130"/>
            <a:ext cx="7128792" cy="446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39538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/>
              <a:t>                                                      </a:t>
            </a:r>
            <a:r>
              <a:rPr lang="en-GB" sz="3100" u="sng" dirty="0" smtClean="0"/>
              <a:t>09.06.2020</a:t>
            </a:r>
            <a:br>
              <a:rPr lang="en-GB" sz="3100" u="sng" dirty="0" smtClean="0"/>
            </a:b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sz="3600" u="sng" dirty="0" smtClean="0"/>
              <a:t>WALT: convert fractions to percentages</a:t>
            </a:r>
            <a:endParaRPr lang="en-GB" sz="3600" u="sng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7128792" cy="39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539552" y="1591925"/>
            <a:ext cx="5940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3"/>
              </a:rPr>
              <a:t>https://whiterosemaths.com/homelearning/year-6/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6309320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Bitesize  for additional work on equivalents…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339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Task 2: Fractions to Percentages</a:t>
            </a: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06" y="908720"/>
            <a:ext cx="4564126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908720"/>
            <a:ext cx="3454896" cy="340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45285"/>
            <a:ext cx="3312368" cy="212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0286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							</a:t>
            </a:r>
            <a:r>
              <a:rPr lang="en-GB" sz="3100" u="sng" dirty="0" smtClean="0"/>
              <a:t>10.06.2020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2700" u="sng" dirty="0" smtClean="0"/>
              <a:t>WALT: recognise equivalent fractions, decimals and percentages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64904"/>
            <a:ext cx="7344815" cy="3753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6832"/>
            <a:ext cx="59832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06441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Task 3: Equivalent FDPs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4267200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940" y="980728"/>
            <a:ext cx="253365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070" y="2924944"/>
            <a:ext cx="2543175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573" y="3922043"/>
            <a:ext cx="3190875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32595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 txBox="1">
            <a:spLocks/>
          </p:cNvSpPr>
          <p:nvPr/>
        </p:nvSpPr>
        <p:spPr>
          <a:xfrm>
            <a:off x="458275" y="-6298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Topic/Science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Login to </a:t>
            </a:r>
            <a:r>
              <a:rPr lang="en-GB" sz="2400" dirty="0" err="1" smtClean="0"/>
              <a:t>Empiribox</a:t>
            </a:r>
            <a:r>
              <a:rPr lang="en-GB" sz="2400" dirty="0" smtClean="0"/>
              <a:t> Home Learning (using chrome browser).  Watch the video on:</a:t>
            </a:r>
          </a:p>
          <a:p>
            <a:pPr marL="0" indent="0">
              <a:buNone/>
            </a:pPr>
            <a:r>
              <a:rPr lang="en-GB" sz="2400" dirty="0" smtClean="0"/>
              <a:t>Adaptation and complete the following work…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2348880"/>
            <a:ext cx="758348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39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Science work is found with Home Learning slides in PDF format.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If you wish to learn more around this subject look at: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Charles Darwin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David Attenborough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1" y="332656"/>
            <a:ext cx="2556182" cy="172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75299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 smtClean="0"/>
              <a:t>P.E.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It is important to keep your children active. If it is safe to do so, ensure they have some time outside throughout the day. Please visit </a:t>
            </a:r>
            <a:r>
              <a:rPr lang="en-GB" sz="2800" b="1" dirty="0" smtClean="0"/>
              <a:t>Joe Wicks</a:t>
            </a:r>
            <a:r>
              <a:rPr lang="en-GB" sz="2800" dirty="0" smtClean="0"/>
              <a:t> YouTube channel (</a:t>
            </a:r>
            <a:r>
              <a:rPr lang="en-GB" sz="2800" dirty="0" smtClean="0">
                <a:hlinkClick r:id="rId2"/>
              </a:rPr>
              <a:t>https://www.youtube.com/channel/UCAxW1XT0iEJo0TYlRfn6rYQ</a:t>
            </a:r>
            <a:r>
              <a:rPr lang="en-GB" sz="2800" dirty="0" smtClean="0"/>
              <a:t>), which has lots of exercise videos for children. He will also be hosting a live P.E. lessons Monday to Friday at 9:00am.</a:t>
            </a:r>
            <a:endParaRPr lang="en-GB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</a:t>
            </a:r>
            <a:r>
              <a:rPr lang="en-GB" dirty="0" smtClean="0"/>
              <a:t>class packs </a:t>
            </a:r>
            <a:r>
              <a:rPr lang="en-GB" dirty="0"/>
              <a:t>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0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6133</TotalTime>
  <Words>967</Words>
  <Application>Microsoft Office PowerPoint</Application>
  <PresentationFormat>On-screen Show (4:3)</PresentationFormat>
  <Paragraphs>127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Home Learning </vt:lpstr>
      <vt:lpstr>Message from the class teachers</vt:lpstr>
      <vt:lpstr>Reading</vt:lpstr>
      <vt:lpstr>AR quizzing at home.</vt:lpstr>
      <vt:lpstr>PowerPoint Presentation</vt:lpstr>
      <vt:lpstr>PowerPoint Presentation</vt:lpstr>
      <vt:lpstr>Using My Maths</vt:lpstr>
      <vt:lpstr>Using My Maths</vt:lpstr>
      <vt:lpstr>PowerPoint Presentation</vt:lpstr>
      <vt:lpstr>TT Rockstars</vt:lpstr>
      <vt:lpstr>Accessing Twinkl</vt:lpstr>
      <vt:lpstr> English Learning </vt:lpstr>
      <vt:lpstr>PowerPoint Presentation</vt:lpstr>
      <vt:lpstr>PowerPoint Presentation</vt:lpstr>
      <vt:lpstr>RE</vt:lpstr>
      <vt:lpstr>Maths Learning</vt:lpstr>
      <vt:lpstr>08.06.2020</vt:lpstr>
      <vt:lpstr>                                                             08.06.2020 WALT: write decimals as fractions</vt:lpstr>
      <vt:lpstr> Task 1: Decimals as Fractions</vt:lpstr>
      <vt:lpstr>                                                  09.06.2020  Mental and Oral starter:</vt:lpstr>
      <vt:lpstr>                                                      09.06.2020  WALT: convert fractions to percentages</vt:lpstr>
      <vt:lpstr>Task 2: Fractions to Percentages</vt:lpstr>
      <vt:lpstr>       10.06.2020 WALT: recognise equivalent fractions, decimals and percentages.</vt:lpstr>
      <vt:lpstr>Task 3: Equivalent FDPs</vt:lpstr>
      <vt:lpstr>PowerPoint Presentation</vt:lpstr>
      <vt:lpstr>PowerPoint Presentation</vt:lpstr>
      <vt:lpstr>P.E.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72</cp:revision>
  <dcterms:created xsi:type="dcterms:W3CDTF">2020-03-18T10:41:37Z</dcterms:created>
  <dcterms:modified xsi:type="dcterms:W3CDTF">2020-06-06T23:42:13Z</dcterms:modified>
</cp:coreProperties>
</file>