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82" r:id="rId7"/>
    <p:sldId id="260" r:id="rId8"/>
    <p:sldId id="261" r:id="rId9"/>
    <p:sldId id="268" r:id="rId10"/>
    <p:sldId id="262" r:id="rId11"/>
    <p:sldId id="263" r:id="rId12"/>
    <p:sldId id="264" r:id="rId13"/>
    <p:sldId id="289" r:id="rId14"/>
    <p:sldId id="288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69" r:id="rId23"/>
    <p:sldId id="27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rbookfind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khosted27.renlearn.co.uk/224083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adon.myon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ymath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play.ttrockstars.com/auth/schoo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english-ks2-write-a-script/z4tmd6f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152128"/>
          </a:xfrm>
        </p:spPr>
        <p:txBody>
          <a:bodyPr>
            <a:normAutofit fontScale="92500"/>
          </a:bodyPr>
          <a:lstStyle/>
          <a:p>
            <a:r>
              <a:rPr lang="en-GB" sz="6600" dirty="0" smtClean="0"/>
              <a:t>Year 6 Term 6 Week 6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from the class teachers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Well done with your continued independent work.</a:t>
            </a:r>
          </a:p>
          <a:p>
            <a:pPr marL="0" indent="0" algn="ctr">
              <a:buNone/>
            </a:pPr>
            <a:r>
              <a:rPr lang="en-GB" dirty="0" smtClean="0"/>
              <a:t>We are very proud of how well you have been managing your time, which will prepare you well for September. 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Just a reminder that your secondary school may have transition information and resources on their school websites, so it is well worth having a look on there to learn more about your next school. 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Thank you for your continued support.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Hopefully you have access to books at home, but we have sent home extra books with your child.</a:t>
            </a:r>
          </a:p>
          <a:p>
            <a:pPr marL="0" indent="0">
              <a:buNone/>
            </a:pPr>
            <a:r>
              <a:rPr lang="en-GB" b="1" u="sng" dirty="0" smtClean="0"/>
              <a:t>Accelerated Reading</a:t>
            </a:r>
          </a:p>
          <a:p>
            <a:pPr marL="0" indent="0">
              <a:buNone/>
            </a:pPr>
            <a:r>
              <a:rPr lang="en-GB" dirty="0" smtClean="0"/>
              <a:t>Home quizzing is not always recommended but in this case we have adjusted the settings to allow quizzing to happen at home. </a:t>
            </a:r>
          </a:p>
          <a:p>
            <a:pPr marL="0" indent="0">
              <a:buNone/>
            </a:pPr>
            <a:r>
              <a:rPr lang="en-GB" dirty="0" smtClean="0"/>
              <a:t>If your child wants to read a book from home, please check that there is a quiz available for the book and that the book level (BL) is within or near to your child’s reading range. Also take note of the quiz number for future reference. </a:t>
            </a:r>
          </a:p>
          <a:p>
            <a:pPr marL="0" indent="0">
              <a:buNone/>
            </a:pPr>
            <a:r>
              <a:rPr lang="en-GB" dirty="0" smtClean="0"/>
              <a:t>To check books please visit: </a:t>
            </a:r>
            <a:r>
              <a:rPr lang="en-GB" dirty="0" smtClean="0">
                <a:hlinkClick r:id="rId2"/>
              </a:rPr>
              <a:t>https://www.arbookfind.co.uk/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30" y="5013176"/>
            <a:ext cx="4264486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347864" y="4437112"/>
            <a:ext cx="720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59632" y="4077072"/>
            <a:ext cx="180020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44208" y="609329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Go to the next page for how to quiz.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 smtClean="0"/>
              <a:t>AR quizzing at home.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847" y="4653136"/>
            <a:ext cx="8971153" cy="1772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We advise students complete quizzes unaided. If parents/carers wish to support their child, they can do so in the following ways:</a:t>
            </a:r>
          </a:p>
          <a:p>
            <a:r>
              <a:rPr lang="en-GB" sz="2000" dirty="0"/>
              <a:t>Discuss the book with your child as the book is being read</a:t>
            </a:r>
          </a:p>
          <a:p>
            <a:r>
              <a:rPr lang="en-GB" sz="2000" dirty="0"/>
              <a:t>Ask your child to read the question </a:t>
            </a:r>
            <a:r>
              <a:rPr lang="en-GB" sz="2000" dirty="0" smtClean="0"/>
              <a:t>out loud</a:t>
            </a:r>
            <a:endParaRPr lang="en-GB" sz="2000" dirty="0"/>
          </a:p>
          <a:p>
            <a:r>
              <a:rPr lang="en-GB" sz="2000" dirty="0"/>
              <a:t>Re-word questions for your child, if necessary</a:t>
            </a:r>
          </a:p>
          <a:p>
            <a:r>
              <a:rPr lang="en-GB" sz="2000" dirty="0"/>
              <a:t>Ask your child which answers are </a:t>
            </a:r>
            <a:r>
              <a:rPr lang="en-GB" sz="2000" b="1" dirty="0"/>
              <a:t>not</a:t>
            </a:r>
            <a:r>
              <a:rPr lang="en-GB" sz="2000" dirty="0"/>
              <a:t> correct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22168" y="836712"/>
            <a:ext cx="894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log into AR to take a quiz please visit: </a:t>
            </a:r>
            <a:r>
              <a:rPr lang="en-GB" dirty="0" smtClean="0">
                <a:hlinkClick r:id="rId2"/>
              </a:rPr>
              <a:t>https://ukhosted27.renlearn.co.uk/2240835/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06" y="1327959"/>
            <a:ext cx="2899146" cy="152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979712" y="1651481"/>
            <a:ext cx="3035529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8064" y="1272857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child should know what to do from here and should know their login details.  If they are not aware, most details are written in their reading record. 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8" y="2852936"/>
            <a:ext cx="2893673" cy="1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09" y="2965752"/>
            <a:ext cx="2786595" cy="15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H="1">
            <a:off x="1331641" y="3140968"/>
            <a:ext cx="1944215" cy="3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59161" y="2848685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Accelerated reader.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64090" y="3140968"/>
            <a:ext cx="2088230" cy="1737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24328" y="2965752"/>
            <a:ext cx="1440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in the name the book or the quiz number.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7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963AFAD-1E91-412C-BD16-F0D1E51D4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8" y="1038225"/>
            <a:ext cx="7208044" cy="478155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CDDC0847-0376-4625-8D07-2F2563A4D9D8}"/>
              </a:ext>
            </a:extLst>
          </p:cNvPr>
          <p:cNvCxnSpPr/>
          <p:nvPr/>
        </p:nvCxnSpPr>
        <p:spPr>
          <a:xfrm flipH="1">
            <a:off x="5546035" y="2862470"/>
            <a:ext cx="1431235" cy="4638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9F8439A-F94A-4AF4-8067-CA1C12F13CBA}"/>
              </a:ext>
            </a:extLst>
          </p:cNvPr>
          <p:cNvSpPr txBox="1"/>
          <p:nvPr/>
        </p:nvSpPr>
        <p:spPr>
          <a:xfrm>
            <a:off x="2574235" y="395495"/>
            <a:ext cx="709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3"/>
              </a:rPr>
              <a:t>http://readon.myon.co.uk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98121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0BC30C8-0910-44C2-A747-D61954E89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1" y="919991"/>
            <a:ext cx="8608219" cy="53625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EC09F94-9C9C-4CEE-9D4A-69F559DE385D}"/>
              </a:ext>
            </a:extLst>
          </p:cNvPr>
          <p:cNvSpPr txBox="1"/>
          <p:nvPr/>
        </p:nvSpPr>
        <p:spPr>
          <a:xfrm>
            <a:off x="347403" y="344603"/>
            <a:ext cx="8130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an area that interests you or use the search option.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="" xmlns:a16="http://schemas.microsoft.com/office/drawing/2014/main" id="{37D82565-F62C-4D90-AB78-EE66CEDE6F9D}"/>
              </a:ext>
            </a:extLst>
          </p:cNvPr>
          <p:cNvCxnSpPr/>
          <p:nvPr/>
        </p:nvCxnSpPr>
        <p:spPr>
          <a:xfrm>
            <a:off x="2892287" y="675862"/>
            <a:ext cx="387626" cy="3564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BFB9677A-804E-4B41-B557-E023DD5CEAE9}"/>
              </a:ext>
            </a:extLst>
          </p:cNvPr>
          <p:cNvCxnSpPr>
            <a:cxnSpLocks/>
          </p:cNvCxnSpPr>
          <p:nvPr/>
        </p:nvCxnSpPr>
        <p:spPr>
          <a:xfrm>
            <a:off x="4969565" y="806268"/>
            <a:ext cx="109331" cy="8502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63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should know their way round My Maths but here are some reminders on how access the lessons. Visit: </a:t>
            </a:r>
            <a:r>
              <a:rPr lang="en-GB" dirty="0" smtClean="0">
                <a:hlinkClick r:id="rId2"/>
              </a:rPr>
              <a:t>www.mymaths.co.uk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5" y="2904514"/>
            <a:ext cx="5288155" cy="27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4514"/>
            <a:ext cx="2908747" cy="361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932040" y="2204864"/>
            <a:ext cx="1152128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3356992"/>
            <a:ext cx="1440160" cy="9411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66657" y="411345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bapchild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66657" y="494116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divide162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28315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04856" cy="33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9" idx="0"/>
          </p:cNvCxnSpPr>
          <p:nvPr/>
        </p:nvCxnSpPr>
        <p:spPr>
          <a:xfrm flipH="1" flipV="1">
            <a:off x="1475656" y="3068960"/>
            <a:ext cx="43204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536" y="48691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any lesson based on what your child is learning in class or search the topic in the search bar. 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732240" y="2850941"/>
            <a:ext cx="0" cy="20182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20072" y="508518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login portal to access specific homework and lessons that your teacher has set. </a:t>
            </a:r>
            <a:endParaRPr lang="en-GB" dirty="0"/>
          </a:p>
        </p:txBody>
      </p:sp>
      <p:cxnSp>
        <p:nvCxnSpPr>
          <p:cNvPr id="14" name="Straight Arrow Connector 13"/>
          <p:cNvCxnSpPr>
            <a:stCxn id="9" idx="0"/>
          </p:cNvCxnSpPr>
          <p:nvPr/>
        </p:nvCxnSpPr>
        <p:spPr>
          <a:xfrm flipV="1">
            <a:off x="1907704" y="2820835"/>
            <a:ext cx="1728192" cy="2048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0"/>
          </p:cNvCxnSpPr>
          <p:nvPr/>
        </p:nvCxnSpPr>
        <p:spPr>
          <a:xfrm flipV="1">
            <a:off x="1907704" y="3221360"/>
            <a:ext cx="432048" cy="16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0"/>
          </p:cNvCxnSpPr>
          <p:nvPr/>
        </p:nvCxnSpPr>
        <p:spPr>
          <a:xfrm flipV="1">
            <a:off x="1907704" y="1484784"/>
            <a:ext cx="4032448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7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492896"/>
            <a:ext cx="5844571" cy="391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Maths – White Rose Home Learning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 smtClean="0">
                <a:hlinkClick r:id="rId3"/>
              </a:rPr>
              <a:t>https://whiterosemaths.com/homelearning/</a:t>
            </a:r>
            <a:endParaRPr lang="en-GB" sz="2400" dirty="0" smtClean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TT </a:t>
            </a:r>
            <a:r>
              <a:rPr lang="en-GB" dirty="0" err="1" smtClean="0"/>
              <a:t>Rockstars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110872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access TT </a:t>
            </a:r>
            <a:r>
              <a:rPr lang="en-GB" dirty="0" err="1" smtClean="0"/>
              <a:t>Rockstars</a:t>
            </a:r>
            <a:r>
              <a:rPr lang="en-GB" dirty="0" smtClean="0"/>
              <a:t> please visit: </a:t>
            </a:r>
            <a:r>
              <a:rPr lang="en-GB" dirty="0" smtClean="0">
                <a:hlinkClick r:id="rId2"/>
              </a:rPr>
              <a:t>https://play.ttrockstars.com/auth/school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57" y="2265064"/>
            <a:ext cx="1946379" cy="198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06972"/>
            <a:ext cx="3485859" cy="190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19672" y="2924944"/>
            <a:ext cx="2880320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81795" y="2492896"/>
            <a:ext cx="15547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Start typing in the school name or the post code (ME99NL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83" y="4253452"/>
            <a:ext cx="2368951" cy="248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2771800" y="3501008"/>
            <a:ext cx="1584176" cy="199640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91880" y="4527914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Pupils type in their username and password, usually written in their reading record.</a:t>
            </a:r>
          </a:p>
          <a:p>
            <a:r>
              <a:rPr lang="en-GB" sz="2000" dirty="0" smtClean="0"/>
              <a:t>Pupils can practice all tables but Year 2 should be practicing 2, 5, and 10’s</a:t>
            </a:r>
          </a:p>
          <a:p>
            <a:r>
              <a:rPr lang="en-GB" sz="2000" dirty="0" smtClean="0"/>
              <a:t>Year 3: 2,5,10,3,4,8’s</a:t>
            </a:r>
          </a:p>
          <a:p>
            <a:r>
              <a:rPr lang="en-GB" sz="2000" dirty="0" smtClean="0"/>
              <a:t>Year 4,5,6: all tables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0743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Accessing </a:t>
            </a:r>
            <a:r>
              <a:rPr lang="en-GB" dirty="0" err="1" smtClean="0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Many educational content providers are offering free access to their resources.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is a website that we use from time to time to resource our lessons to aid in teacher input and pupil activities.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We will be able to direct you towards activities and learning via this website based on lessons that may be missed due to absence. To access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please visit: </a:t>
            </a:r>
            <a:r>
              <a:rPr lang="en-GB" sz="2800" dirty="0" smtClean="0">
                <a:hlinkClick r:id="rId2"/>
              </a:rPr>
              <a:t>www.twinkl.co.uk/offer</a:t>
            </a:r>
            <a:endParaRPr lang="en-GB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5496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3600" dirty="0" smtClean="0"/>
              <a:t>English Learning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96855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600" dirty="0" smtClean="0"/>
              <a:t>Script Writing</a:t>
            </a:r>
          </a:p>
          <a:p>
            <a:pPr marL="0" indent="0">
              <a:buNone/>
            </a:pPr>
            <a:r>
              <a:rPr lang="en-GB" sz="2000" dirty="0" smtClean="0"/>
              <a:t>This week we would like you to write a script for either a TV show or a stage play.</a:t>
            </a:r>
          </a:p>
          <a:p>
            <a:pPr marL="0" indent="0" algn="ctr">
              <a:buNone/>
            </a:pPr>
            <a:r>
              <a:rPr lang="en-GB" sz="1800" dirty="0" smtClean="0"/>
              <a:t>Watch the clip on the following link as a starting point:</a:t>
            </a:r>
          </a:p>
          <a:p>
            <a:pPr marL="0" indent="0" algn="ctr">
              <a:buNone/>
            </a:pPr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www.bbc.co.uk/teach/class-clips-video/english-ks2-write-a-script/z4tmd6f</a:t>
            </a:r>
            <a:endParaRPr lang="en-GB" sz="2400" dirty="0" smtClean="0"/>
          </a:p>
          <a:p>
            <a:pPr marL="0" indent="0" algn="ctr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000" dirty="0" smtClean="0"/>
              <a:t>Your script can be an original idea (a story you have made up yourself) or it can be an adaptation of a story you have read. If you are using a story you have read a shorter story is more manageable – such as a fairy-tale or fable. </a:t>
            </a:r>
          </a:p>
          <a:p>
            <a:pPr marL="0" indent="0" algn="ctr">
              <a:buNone/>
            </a:pPr>
            <a:endParaRPr lang="en-GB" sz="2400" dirty="0" smtClean="0"/>
          </a:p>
          <a:p>
            <a:pPr marL="0" indent="0" algn="ctr">
              <a:buNone/>
            </a:pPr>
            <a:r>
              <a:rPr lang="en-GB" sz="2400" dirty="0" smtClean="0"/>
              <a:t>Further guidance is available for planning and success criteria on next few slides…</a:t>
            </a:r>
          </a:p>
          <a:p>
            <a:pPr marL="0" indent="0" algn="ctr">
              <a:buNone/>
            </a:pPr>
            <a:endParaRPr lang="en-GB" sz="3600" dirty="0" smtClean="0"/>
          </a:p>
          <a:p>
            <a:pPr marL="0" indent="0" algn="ctr">
              <a:buNone/>
            </a:pPr>
            <a:endParaRPr lang="en-GB" sz="2200" dirty="0"/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endParaRPr lang="en-GB" sz="2200" dirty="0"/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endParaRPr lang="en-GB" sz="2200" dirty="0"/>
          </a:p>
          <a:p>
            <a:pPr marL="0" indent="0" algn="just">
              <a:buNone/>
            </a:pPr>
            <a:endParaRPr lang="en-GB" sz="2200" dirty="0" smtClean="0"/>
          </a:p>
        </p:txBody>
      </p:sp>
    </p:spTree>
    <p:extLst>
      <p:ext uri="{BB962C8B-B14F-4D97-AF65-F5344CB8AC3E}">
        <p14:creationId xmlns:p14="http://schemas.microsoft.com/office/powerpoint/2010/main" val="157694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1640456"/>
              </p:ext>
            </p:extLst>
          </p:nvPr>
        </p:nvGraphicFramePr>
        <p:xfrm>
          <a:off x="971600" y="1268758"/>
          <a:ext cx="6912768" cy="4890723"/>
        </p:xfrm>
        <a:graphic>
          <a:graphicData uri="http://schemas.openxmlformats.org/drawingml/2006/table">
            <a:tbl>
              <a:tblPr firstRow="1" firstCol="1" bandRow="1"/>
              <a:tblGrid>
                <a:gridCol w="1378311"/>
                <a:gridCol w="5534457"/>
              </a:tblGrid>
              <a:tr h="18691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The setting of the scene is…</a:t>
                      </a:r>
                      <a:endParaRPr lang="en-GB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4654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8691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The characters in this scene are…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89585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869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Character name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What is said?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GB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9059" marR="490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54868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An example template of how you could plan or lay out your planning…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34504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174970"/>
              </p:ext>
            </p:extLst>
          </p:nvPr>
        </p:nvGraphicFramePr>
        <p:xfrm>
          <a:off x="683568" y="1340770"/>
          <a:ext cx="7776864" cy="4248469"/>
        </p:xfrm>
        <a:graphic>
          <a:graphicData uri="http://schemas.openxmlformats.org/drawingml/2006/table">
            <a:tbl>
              <a:tblPr firstRow="1" firstCol="1" bandRow="1"/>
              <a:tblGrid>
                <a:gridCol w="7009444"/>
                <a:gridCol w="767420"/>
              </a:tblGrid>
              <a:tr h="354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Did I…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  <a:sym typeface="Wingdings"/>
                        </a:rPr>
                        <a:t>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Use Act or Scene numbers?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Include a cast list of characters?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Give a short description of each scene’s setting?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Use a narrator to briefly set the scene for the audience?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Write the speaker’s name on the left followed by a colon?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Write dialogue without inverted commas?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Put stage directions in brackets?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Use the present tense?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Start a new line for each speaker?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80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Use standard and non-standard English to show the difference between formal and informal language?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5576" y="548680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 smtClean="0"/>
              <a:t>Script Writing Success Criteria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19440060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smtClean="0"/>
              <a:t>Maths Learning</a:t>
            </a:r>
            <a:br>
              <a:rPr lang="en-GB" sz="3200" dirty="0" smtClean="0"/>
            </a:br>
            <a:r>
              <a:rPr lang="en-GB" sz="3200" dirty="0" smtClean="0"/>
              <a:t>Converting Miles to Kilometres and Vice Versa</a:t>
            </a:r>
            <a:endParaRPr lang="en-GB" sz="3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074" y="2586653"/>
            <a:ext cx="5915851" cy="2553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16832"/>
            <a:ext cx="6048672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42357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Task 1: Miles to Kilometres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10356"/>
            <a:ext cx="4201112" cy="2629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21" y="4653136"/>
            <a:ext cx="4124325" cy="1406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460" y="1196752"/>
            <a:ext cx="2552700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085" y="3645024"/>
            <a:ext cx="2505075" cy="2934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22623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Imperial Measures: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56992"/>
            <a:ext cx="5472608" cy="231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1700808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prstClr val="black"/>
                </a:solidFill>
              </a:rPr>
              <a:t>Use equipment that you have around the house to compare imperial and metric measures.  You may have: kitchen scales, bathroom scales, jugs, measuring spoons </a:t>
            </a:r>
            <a:r>
              <a:rPr lang="en-GB" dirty="0" err="1" smtClean="0">
                <a:solidFill>
                  <a:prstClr val="black"/>
                </a:solidFill>
              </a:rPr>
              <a:t>etc</a:t>
            </a:r>
            <a:r>
              <a:rPr lang="en-GB" dirty="0" smtClean="0">
                <a:solidFill>
                  <a:prstClr val="black"/>
                </a:solidFill>
              </a:rPr>
              <a:t>…</a:t>
            </a:r>
          </a:p>
          <a:p>
            <a:r>
              <a:rPr lang="en-GB" dirty="0" smtClean="0">
                <a:solidFill>
                  <a:prstClr val="black"/>
                </a:solidFill>
              </a:rPr>
              <a:t>Measure different items and write down the metric and imperial mass, capacity or length of the items.</a:t>
            </a:r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071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956" y="188640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Task 2: Imperial Measures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00564"/>
            <a:ext cx="4077269" cy="2543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17032"/>
            <a:ext cx="393382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980728"/>
            <a:ext cx="2514600" cy="370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301208"/>
            <a:ext cx="2085975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120232"/>
            <a:ext cx="2476500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38960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Area and Perimeter</a:t>
            </a:r>
            <a:endParaRPr lang="en-GB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2"/>
            <a:ext cx="6624736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5373216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prstClr val="black"/>
                </a:solidFill>
              </a:rPr>
              <a:t>Continuing our measures topic by looking at perimeter and area</a:t>
            </a:r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9686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Task 3: Area and Perimeter</a:t>
            </a:r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98" y="1052736"/>
            <a:ext cx="4305901" cy="3839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161" y="1052736"/>
            <a:ext cx="25527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303" y="4653136"/>
            <a:ext cx="2495550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178152"/>
            <a:ext cx="253365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50933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sz="3200" dirty="0" smtClean="0"/>
              <a:t>Science Learning</a:t>
            </a:r>
            <a:br>
              <a:rPr lang="en-GB" sz="3200" dirty="0" smtClean="0"/>
            </a:br>
            <a:r>
              <a:rPr lang="en-GB" sz="2200" dirty="0" err="1" smtClean="0"/>
              <a:t>Empiribox</a:t>
            </a:r>
            <a:r>
              <a:rPr lang="en-GB" sz="2200" dirty="0" smtClean="0"/>
              <a:t> Lesson 5</a:t>
            </a: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2000" dirty="0" smtClean="0"/>
              <a:t>Evolution: Darwin</a:t>
            </a:r>
            <a:endParaRPr lang="en-GB" sz="20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24744"/>
            <a:ext cx="609538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5805264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prstClr val="black"/>
                </a:solidFill>
              </a:rPr>
              <a:t>Print off and work through the associated work sheets.</a:t>
            </a:r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8842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 smtClean="0"/>
              <a:t>P.E.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It is important to keep your children active. If it is safe to do so, ensure they have some time outside throughout the day. Please visit </a:t>
            </a:r>
            <a:r>
              <a:rPr lang="en-GB" sz="2800" b="1" dirty="0" smtClean="0"/>
              <a:t>Joe Wicks</a:t>
            </a:r>
            <a:r>
              <a:rPr lang="en-GB" sz="2800" dirty="0" smtClean="0"/>
              <a:t> YouTube channel (</a:t>
            </a:r>
            <a:r>
              <a:rPr lang="en-GB" sz="2800" dirty="0" smtClean="0">
                <a:hlinkClick r:id="rId2"/>
              </a:rPr>
              <a:t>https://www.youtube.com/channel/UCAxW1XT0iEJo0TYlRfn6rYQ</a:t>
            </a:r>
            <a:r>
              <a:rPr lang="en-GB" sz="2800" dirty="0" smtClean="0"/>
              <a:t>), which has lots of exercise videos for children. He will also be hosting a live P.E. lessons Monday to Friday at 9:00am.</a:t>
            </a:r>
            <a:endParaRPr lang="en-GB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</a:t>
            </a:r>
            <a:r>
              <a:rPr lang="en-GB" dirty="0" smtClean="0"/>
              <a:t>class packs </a:t>
            </a:r>
            <a:r>
              <a:rPr lang="en-GB" dirty="0"/>
              <a:t>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0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6238</TotalTime>
  <Words>1024</Words>
  <Application>Microsoft Office PowerPoint</Application>
  <PresentationFormat>On-screen Show (4:3)</PresentationFormat>
  <Paragraphs>145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Home Learning </vt:lpstr>
      <vt:lpstr>Message from the class teachers</vt:lpstr>
      <vt:lpstr>Reading</vt:lpstr>
      <vt:lpstr>AR quizzing at home.</vt:lpstr>
      <vt:lpstr>PowerPoint Presentation</vt:lpstr>
      <vt:lpstr>PowerPoint Presentation</vt:lpstr>
      <vt:lpstr>Using My Maths</vt:lpstr>
      <vt:lpstr>Using My Maths</vt:lpstr>
      <vt:lpstr>PowerPoint Presentation</vt:lpstr>
      <vt:lpstr>TT Rockstars</vt:lpstr>
      <vt:lpstr>Accessing Twinkl</vt:lpstr>
      <vt:lpstr> English Learning </vt:lpstr>
      <vt:lpstr>PowerPoint Presentation</vt:lpstr>
      <vt:lpstr>PowerPoint Presentation</vt:lpstr>
      <vt:lpstr>Maths Learning Converting Miles to Kilometres and Vice Versa</vt:lpstr>
      <vt:lpstr>Task 1: Miles to Kilometres</vt:lpstr>
      <vt:lpstr>Imperial Measures:</vt:lpstr>
      <vt:lpstr>Task 2: Imperial Measures</vt:lpstr>
      <vt:lpstr>Area and Perimeter</vt:lpstr>
      <vt:lpstr>Task 3: Area and Perimeter</vt:lpstr>
      <vt:lpstr>Science Learning Empiribox Lesson 5 Evolution: Darwin</vt:lpstr>
      <vt:lpstr>P.E.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89</cp:revision>
  <dcterms:created xsi:type="dcterms:W3CDTF">2020-03-18T10:41:37Z</dcterms:created>
  <dcterms:modified xsi:type="dcterms:W3CDTF">2020-07-04T23:29:40Z</dcterms:modified>
</cp:coreProperties>
</file>