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57" r:id="rId4"/>
    <p:sldId id="258" r:id="rId5"/>
    <p:sldId id="285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2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102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66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69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660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89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096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09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594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092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420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34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176D529-F491-BB48-4CC2-F5A054CDC4E0}"/>
              </a:ext>
            </a:extLst>
          </p:cNvPr>
          <p:cNvSpPr/>
          <p:nvPr userDrawn="1"/>
        </p:nvSpPr>
        <p:spPr>
          <a:xfrm>
            <a:off x="2355" y="0"/>
            <a:ext cx="9140434" cy="5925417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65" tIns="40083" rIns="80165" bIns="40083" rtlCol="0" anchor="ctr"/>
          <a:lstStyle/>
          <a:p>
            <a:pPr algn="ctr"/>
            <a:endParaRPr lang="en-US" sz="1200" dirty="0">
              <a:latin typeface="Arial" panose="020B0604020202020204" pitchFamily="34" charset="0"/>
            </a:endParaRPr>
          </a:p>
        </p:txBody>
      </p:sp>
      <p:pic>
        <p:nvPicPr>
          <p:cNvPr id="8" name="Picture 7" descr="A red and white sign with a horse&#10;&#10;Description automatically generated with low confidence">
            <a:extLst>
              <a:ext uri="{FF2B5EF4-FFF2-40B4-BE49-F238E27FC236}">
                <a16:creationId xmlns="" xmlns:a16="http://schemas.microsoft.com/office/drawing/2014/main" id="{1186D394-99FD-1E12-0CF2-0C2085F19B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01001" y="6049116"/>
            <a:ext cx="987358" cy="672361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="" xmlns:a16="http://schemas.microsoft.com/office/drawing/2014/main" id="{388A1C06-98D0-8725-676C-E0D10379F69E}"/>
              </a:ext>
            </a:extLst>
          </p:cNvPr>
          <p:cNvSpPr txBox="1">
            <a:spLocks/>
          </p:cNvSpPr>
          <p:nvPr userDrawn="1"/>
        </p:nvSpPr>
        <p:spPr>
          <a:xfrm>
            <a:off x="429348" y="6198534"/>
            <a:ext cx="2484081" cy="365125"/>
          </a:xfrm>
          <a:prstGeom prst="rect">
            <a:avLst/>
          </a:prstGeom>
        </p:spPr>
        <p:txBody>
          <a:bodyPr vert="horz" lIns="80165" tIns="40083" rIns="80165" bIns="40083" rtlCol="0" anchor="ctr"/>
          <a:lstStyle>
            <a:defPPr>
              <a:defRPr lang="en-US"/>
            </a:defPPr>
            <a:lvl1pPr marL="0" algn="l" defTabSz="457200" rtl="0" eaLnBrk="1" latinLnBrk="0" hangingPunct="1">
              <a:defRPr sz="1323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30AF4E69-F21B-BE01-1351-90E5916C565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49" y="1613671"/>
            <a:ext cx="5236586" cy="1306218"/>
          </a:xfrm>
          <a:prstGeom prst="rect">
            <a:avLst/>
          </a:prstGeom>
        </p:spPr>
        <p:txBody>
          <a:bodyPr/>
          <a:lstStyle>
            <a:lvl1pPr>
              <a:defRPr sz="2300"/>
            </a:lvl1pPr>
            <a:lvl2pPr>
              <a:defRPr sz="18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="" xmlns:a16="http://schemas.microsoft.com/office/drawing/2014/main" id="{5B36992B-A29E-50E5-7203-A3A990497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69801"/>
            <a:ext cx="7886700" cy="1325563"/>
          </a:xfrm>
        </p:spPr>
        <p:txBody>
          <a:bodyPr/>
          <a:lstStyle>
            <a:lvl1pPr algn="l">
              <a:defRPr>
                <a:solidFill>
                  <a:srgbClr val="669E5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327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C6A36-CC66-446E-B7F6-4EC9158E4375}" type="datetimeFigureOut">
              <a:rPr lang="en-US" smtClean="0"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3876E-5A86-40CE-89EA-B9CF46F25B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145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LWard\OneDrive - Bapchild and Tonge Church of England Primary School and Nursery\Pictures\Screenshots\Screenshot 2024-02-05 1252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9067800" cy="664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352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0.wp.com/www.postcontrolmarketing.com/wp-content/uploads/2017/04/SocialMediaIconsNames-898x1024.jpg?resize=656%2C7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56" y="0"/>
            <a:ext cx="6656755" cy="6696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671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C:\Users\LWard\OneDrive - Bapchild and Tonge Church of England Primary School and Nursery\Pictures\Screenshots\Screenshot 2024-02-05 12522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043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LWard\OneDrive - Bapchild and Tonge Church of England Primary School and Nursery\Pictures\Screenshots\Screenshot 2024-02-05 1252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60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8800" b="1" dirty="0" smtClean="0">
                <a:solidFill>
                  <a:srgbClr val="7030A0"/>
                </a:solidFill>
              </a:rPr>
              <a:t>Commerce </a:t>
            </a:r>
            <a:endParaRPr lang="en-US" sz="88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/>
              <a:t>Commerce – risks such as online gambling, inappropriate advertising, phishing and or financial scams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46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LWard\OneDrive - Bapchild and Tonge Church of England Primary School and Nursery\Pictures\Screenshots\Screenshot 2024-02-05 1253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3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LWard\OneDrive - Bapchild and Tonge Church of England Primary School and Nursery\Pictures\Screenshots\Screenshot 2024-02-05 1253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649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LWard\OneDrive - Bapchild and Tonge Church of England Primary School and Nursery\Pictures\Screenshots\Screenshot 2024-02-05 12533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220"/>
            <a:ext cx="9144000" cy="6851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34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LWard\OneDrive - Bapchild and Tonge Church of England Primary School and Nursery\Pictures\Screenshots\Screenshot 2024-02-05 12535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46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Users\LWard\OneDrive - Bapchild and Tonge Church of England Primary School and Nursery\Pictures\Screenshots\Screenshot 2024-02-05 12542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2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C:\Users\LWard\OneDrive - Bapchild and Tonge Church of England Primary School and Nursery\Pictures\Screenshots\Screenshot 2024-02-05 12545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" y="0"/>
            <a:ext cx="91408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431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C:\Users\LWard\OneDrive - Bapchild and Tonge Church of England Primary School and Nursery\Pictures\Screenshots\Screenshot 2024-02-05 12550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482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C:\Users\LWard\OneDrive - Bapchild and Tonge Church of England Primary School and Nursery\Pictures\Screenshots\Screenshot 2024-02-05 12551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860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C:\Users\LWard\OneDrive - Bapchild and Tonge Church of England Primary School and Nursery\Pictures\Screenshots\Screenshot 2024-02-05 1255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0464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 descr="C:\Users\LWard\OneDrive - Bapchild and Tonge Church of England Primary School and Nursery\Pictures\Screenshots\Screenshot 2024-02-05 1255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3592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C:\Users\LWard\OneDrive - Bapchild and Tonge Church of England Primary School and Nursery\Pictures\Screenshots\Screenshot 2024-02-05 12554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292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 descr="C:\Users\LWard\OneDrive - Bapchild and Tonge Church of England Primary School and Nursery\Pictures\Screenshots\Screenshot 2024-02-05 12555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420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LWard\OneDrive - Bapchild and Tonge Church of England Primary School and Nursery\Pictures\Screenshots\Screenshot 2024-02-05 12560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1" r="3068"/>
          <a:stretch/>
        </p:blipFill>
        <p:spPr bwMode="auto">
          <a:xfrm>
            <a:off x="142875" y="396248"/>
            <a:ext cx="2857500" cy="581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Ward\OneDrive - Bapchild and Tonge Church of England Primary School and Nursery\Pictures\Screenshots\Screenshot 2024-02-05 12561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8"/>
          <a:stretch/>
        </p:blipFill>
        <p:spPr bwMode="auto">
          <a:xfrm>
            <a:off x="3114675" y="381000"/>
            <a:ext cx="2933701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LWard\OneDrive - Bapchild and Tonge Church of England Primary School and Nursery\Pictures\Screenshots\Screenshot 2024-02-05 125619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1" r="3359"/>
          <a:stretch/>
        </p:blipFill>
        <p:spPr bwMode="auto">
          <a:xfrm>
            <a:off x="6162675" y="358148"/>
            <a:ext cx="2851089" cy="581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9771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 descr="C:\Users\LWard\OneDrive - Bapchild and Tonge Church of England Primary School and Nursery\Pictures\Screenshots\Screenshot 2024-02-05 12562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0778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 descr="C:\Users\LWard\OneDrive - Bapchild and Tonge Church of England Primary School and Nursery\Pictures\Screenshots\Screenshot 2024-02-05 1256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34475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936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 descr="C:\Users\LWard\OneDrive - Bapchild and Tonge Church of England Primary School and Nursery\Pictures\Screenshots\Screenshot 2024-02-05 12564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8" b="4814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9744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C:\Users\LWard\OneDrive - Bapchild and Tonge Church of England Primary School and Nursery\Pictures\Screenshots\Screenshot 2024-02-05 12565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5740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 descr="C:\Users\LWard\OneDrive - Bapchild and Tonge Church of England Primary School and Nursery\Pictures\Screenshots\Screenshot 2024-02-05 12565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306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8" name="Picture 2" descr="C:\Users\LWard\OneDrive - Bapchild and Tonge Church of England Primary School and Nursery\Pictures\Screenshots\Screenshot 2024-02-05 12570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150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2" name="Picture 2" descr="C:\Users\LWard\OneDrive - Bapchild and Tonge Church of England Primary School and Nursery\Pictures\Screenshots\Screenshot 2024-02-05 12571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9783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6" name="Picture 2" descr="C:\Users\LWard\OneDrive - Bapchild and Tonge Church of England Primary School and Nursery\Pictures\Screenshots\Screenshot 2024-02-05 1257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0970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0" name="Picture 2" descr="C:\Users\LWard\OneDrive - Bapchild and Tonge Church of England Primary School and Nursery\Pictures\Screenshots\Screenshot 2024-02-05 1257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028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LWard\OneDrive - Bapchild and Tonge Church of England Primary School and Nursery\Pictures\Screenshots\Screenshot 2024-02-05 12572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08" t="50000"/>
          <a:stretch/>
        </p:blipFill>
        <p:spPr bwMode="auto">
          <a:xfrm>
            <a:off x="6334124" y="3581399"/>
            <a:ext cx="2809875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28600"/>
            <a:ext cx="6334124" cy="48320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00B050"/>
                </a:solidFill>
              </a:rPr>
              <a:t>Termly Internet Safety Lessons as part of both the Computing and PHSE curriculum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B05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00B050"/>
                </a:solidFill>
              </a:rPr>
              <a:t>Internet Safety Day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B05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00B050"/>
                </a:solidFill>
              </a:rPr>
              <a:t>Revisiting with PHSE Lessons when we notice any issues arising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>
              <a:solidFill>
                <a:srgbClr val="00B05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00B050"/>
                </a:solidFill>
              </a:rPr>
              <a:t>Monitoring systems in place on all school computers, laptops and tablets</a:t>
            </a:r>
          </a:p>
        </p:txBody>
      </p:sp>
    </p:spTree>
    <p:extLst>
      <p:ext uri="{BB962C8B-B14F-4D97-AF65-F5344CB8AC3E}">
        <p14:creationId xmlns:p14="http://schemas.microsoft.com/office/powerpoint/2010/main" val="779314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55</Words>
  <Application>Microsoft Office PowerPoint</Application>
  <PresentationFormat>On-screen Show (4:3)</PresentationFormat>
  <Paragraphs>9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Commerce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LWard</dc:creator>
  <cp:lastModifiedBy>LWard</cp:lastModifiedBy>
  <cp:revision>7</cp:revision>
  <dcterms:created xsi:type="dcterms:W3CDTF">2024-02-05T12:57:32Z</dcterms:created>
  <dcterms:modified xsi:type="dcterms:W3CDTF">2024-02-06T14:17:56Z</dcterms:modified>
</cp:coreProperties>
</file>