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9"/>
  </p:notesMasterIdLst>
  <p:sldIdLst>
    <p:sldId id="321"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315" r:id="rId36"/>
    <p:sldId id="290" r:id="rId37"/>
    <p:sldId id="291" r:id="rId38"/>
    <p:sldId id="292" r:id="rId39"/>
    <p:sldId id="316" r:id="rId40"/>
    <p:sldId id="294" r:id="rId41"/>
    <p:sldId id="295" r:id="rId42"/>
    <p:sldId id="296" r:id="rId43"/>
    <p:sldId id="297" r:id="rId44"/>
    <p:sldId id="317" r:id="rId45"/>
    <p:sldId id="299" r:id="rId46"/>
    <p:sldId id="300" r:id="rId47"/>
    <p:sldId id="301" r:id="rId48"/>
    <p:sldId id="318" r:id="rId49"/>
    <p:sldId id="303" r:id="rId50"/>
    <p:sldId id="304" r:id="rId51"/>
    <p:sldId id="305" r:id="rId52"/>
    <p:sldId id="322" r:id="rId53"/>
    <p:sldId id="323" r:id="rId54"/>
    <p:sldId id="324" r:id="rId55"/>
    <p:sldId id="325" r:id="rId56"/>
    <p:sldId id="326" r:id="rId57"/>
    <p:sldId id="327" r:id="rId58"/>
    <p:sldId id="319" r:id="rId59"/>
    <p:sldId id="307" r:id="rId60"/>
    <p:sldId id="308" r:id="rId61"/>
    <p:sldId id="309" r:id="rId62"/>
    <p:sldId id="310" r:id="rId63"/>
    <p:sldId id="328" r:id="rId64"/>
    <p:sldId id="320" r:id="rId65"/>
    <p:sldId id="312" r:id="rId66"/>
    <p:sldId id="313" r:id="rId67"/>
    <p:sldId id="314" r:id="rId6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4" autoAdjust="0"/>
    <p:restoredTop sz="90143" autoAdjust="0"/>
  </p:normalViewPr>
  <p:slideViewPr>
    <p:cSldViewPr>
      <p:cViewPr varScale="1">
        <p:scale>
          <a:sx n="65" d="100"/>
          <a:sy n="65" d="100"/>
        </p:scale>
        <p:origin x="-1524" y="-1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372B66D-B2FF-4E22-96C5-1CEA263E6963}" type="datetimeFigureOut">
              <a:rPr lang="en-GB" smtClean="0"/>
              <a:pPr/>
              <a:t>09/06/2015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C0E4AEE-9D97-421C-95E7-6B6F21947623}"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1" kern="1200" dirty="0" smtClean="0">
                <a:solidFill>
                  <a:schemeClr val="tx1"/>
                </a:solidFill>
                <a:latin typeface="+mn-lt"/>
                <a:ea typeface="+mn-ea"/>
                <a:cs typeface="+mn-cs"/>
              </a:rPr>
              <a:t>1. Create a new song by tapping on the + sign in the top left corner. </a:t>
            </a:r>
          </a:p>
          <a:p>
            <a:endParaRPr lang="en-GB" dirty="0"/>
          </a:p>
        </p:txBody>
      </p:sp>
      <p:sp>
        <p:nvSpPr>
          <p:cNvPr id="4" name="Slide Number Placeholder 3"/>
          <p:cNvSpPr>
            <a:spLocks noGrp="1"/>
          </p:cNvSpPr>
          <p:nvPr>
            <p:ph type="sldNum" sz="quarter" idx="10"/>
          </p:nvPr>
        </p:nvSpPr>
        <p:spPr/>
        <p:txBody>
          <a:bodyPr/>
          <a:lstStyle/>
          <a:p>
            <a:fld id="{7C0E4AEE-9D97-421C-95E7-6B6F21947623}" type="slidenum">
              <a:rPr lang="en-GB" smtClean="0"/>
              <a:pPr/>
              <a:t>4</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1" kern="1200" dirty="0" smtClean="0">
                <a:solidFill>
                  <a:schemeClr val="tx1"/>
                </a:solidFill>
                <a:latin typeface="+mn-lt"/>
                <a:ea typeface="+mn-ea"/>
                <a:cs typeface="+mn-cs"/>
              </a:rPr>
              <a:t>2. Garage Band will now give you the option to choose what instrument you’d like to use. Find </a:t>
            </a:r>
            <a:r>
              <a:rPr lang="en-GB" sz="1200" b="1" i="1" kern="1200" dirty="0" smtClean="0">
                <a:solidFill>
                  <a:schemeClr val="tx1"/>
                </a:solidFill>
                <a:latin typeface="+mn-lt"/>
                <a:ea typeface="+mn-ea"/>
                <a:cs typeface="+mn-cs"/>
              </a:rPr>
              <a:t>Smart Guitar</a:t>
            </a:r>
            <a:r>
              <a:rPr lang="en-GB" sz="1200" b="1" kern="1200" dirty="0" smtClean="0">
                <a:solidFill>
                  <a:schemeClr val="tx1"/>
                </a:solidFill>
                <a:latin typeface="+mn-lt"/>
                <a:ea typeface="+mn-ea"/>
                <a:cs typeface="+mn-cs"/>
              </a:rPr>
              <a:t>.</a:t>
            </a:r>
          </a:p>
          <a:p>
            <a:endParaRPr lang="en-GB" dirty="0"/>
          </a:p>
        </p:txBody>
      </p:sp>
      <p:sp>
        <p:nvSpPr>
          <p:cNvPr id="4" name="Slide Number Placeholder 3"/>
          <p:cNvSpPr>
            <a:spLocks noGrp="1"/>
          </p:cNvSpPr>
          <p:nvPr>
            <p:ph type="sldNum" sz="quarter" idx="10"/>
          </p:nvPr>
        </p:nvSpPr>
        <p:spPr/>
        <p:txBody>
          <a:bodyPr/>
          <a:lstStyle/>
          <a:p>
            <a:fld id="{7C0E4AEE-9D97-421C-95E7-6B6F21947623}" type="slidenum">
              <a:rPr lang="en-GB" smtClean="0"/>
              <a:pPr/>
              <a:t>5</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1" kern="1200" dirty="0" smtClean="0">
                <a:solidFill>
                  <a:schemeClr val="tx1"/>
                </a:solidFill>
                <a:latin typeface="+mn-lt"/>
                <a:ea typeface="+mn-ea"/>
                <a:cs typeface="+mn-cs"/>
              </a:rPr>
              <a:t>3. Tap on </a:t>
            </a:r>
            <a:r>
              <a:rPr lang="en-GB" sz="1200" b="1" i="1" kern="1200" dirty="0" smtClean="0">
                <a:solidFill>
                  <a:schemeClr val="tx1"/>
                </a:solidFill>
                <a:latin typeface="+mn-lt"/>
                <a:ea typeface="+mn-ea"/>
                <a:cs typeface="+mn-cs"/>
              </a:rPr>
              <a:t>Smart Guitar</a:t>
            </a:r>
            <a:r>
              <a:rPr lang="en-GB" sz="1200" b="1" kern="1200" dirty="0" smtClean="0">
                <a:solidFill>
                  <a:schemeClr val="tx1"/>
                </a:solidFill>
                <a:latin typeface="+mn-lt"/>
                <a:ea typeface="+mn-ea"/>
                <a:cs typeface="+mn-cs"/>
              </a:rPr>
              <a:t>.</a:t>
            </a:r>
          </a:p>
          <a:p>
            <a:endParaRPr lang="en-GB" dirty="0"/>
          </a:p>
        </p:txBody>
      </p:sp>
      <p:sp>
        <p:nvSpPr>
          <p:cNvPr id="4" name="Slide Number Placeholder 3"/>
          <p:cNvSpPr>
            <a:spLocks noGrp="1"/>
          </p:cNvSpPr>
          <p:nvPr>
            <p:ph type="sldNum" sz="quarter" idx="10"/>
          </p:nvPr>
        </p:nvSpPr>
        <p:spPr/>
        <p:txBody>
          <a:bodyPr/>
          <a:lstStyle/>
          <a:p>
            <a:fld id="{7C0E4AEE-9D97-421C-95E7-6B6F21947623}" type="slidenum">
              <a:rPr lang="en-GB" smtClean="0"/>
              <a:pPr/>
              <a:t>6</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1" kern="1200" dirty="0" smtClean="0">
                <a:solidFill>
                  <a:schemeClr val="tx1"/>
                </a:solidFill>
                <a:latin typeface="+mn-lt"/>
                <a:ea typeface="+mn-ea"/>
                <a:cs typeface="+mn-cs"/>
              </a:rPr>
              <a:t>4. Smart guitar will now open (This is the instrument view). However, we don’t want to use this just yet! We want to open the </a:t>
            </a:r>
            <a:r>
              <a:rPr lang="en-GB" sz="1200" b="1" i="1" kern="1200" dirty="0" smtClean="0">
                <a:solidFill>
                  <a:schemeClr val="tx1"/>
                </a:solidFill>
                <a:latin typeface="+mn-lt"/>
                <a:ea typeface="+mn-ea"/>
                <a:cs typeface="+mn-cs"/>
              </a:rPr>
              <a:t>Tracks view</a:t>
            </a:r>
            <a:r>
              <a:rPr lang="en-GB" sz="1200" b="1" kern="1200" dirty="0" smtClean="0">
                <a:solidFill>
                  <a:schemeClr val="tx1"/>
                </a:solidFill>
                <a:latin typeface="+mn-lt"/>
                <a:ea typeface="+mn-ea"/>
                <a:cs typeface="+mn-cs"/>
              </a:rPr>
              <a:t>. </a:t>
            </a:r>
          </a:p>
          <a:p>
            <a:endParaRPr lang="en-GB" dirty="0"/>
          </a:p>
        </p:txBody>
      </p:sp>
      <p:sp>
        <p:nvSpPr>
          <p:cNvPr id="4" name="Slide Number Placeholder 3"/>
          <p:cNvSpPr>
            <a:spLocks noGrp="1"/>
          </p:cNvSpPr>
          <p:nvPr>
            <p:ph type="sldNum" sz="quarter" idx="10"/>
          </p:nvPr>
        </p:nvSpPr>
        <p:spPr/>
        <p:txBody>
          <a:bodyPr/>
          <a:lstStyle/>
          <a:p>
            <a:fld id="{7C0E4AEE-9D97-421C-95E7-6B6F21947623}" type="slidenum">
              <a:rPr lang="en-GB" smtClean="0"/>
              <a:pPr/>
              <a:t>7</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1" kern="1200" dirty="0" smtClean="0">
                <a:solidFill>
                  <a:schemeClr val="tx1"/>
                </a:solidFill>
                <a:latin typeface="+mn-lt"/>
                <a:ea typeface="+mn-ea"/>
                <a:cs typeface="+mn-cs"/>
              </a:rPr>
              <a:t>5. This is the </a:t>
            </a:r>
            <a:r>
              <a:rPr lang="en-GB" sz="1200" b="1" i="1" kern="1200" dirty="0" smtClean="0">
                <a:solidFill>
                  <a:schemeClr val="tx1"/>
                </a:solidFill>
                <a:latin typeface="+mn-lt"/>
                <a:ea typeface="+mn-ea"/>
                <a:cs typeface="+mn-cs"/>
              </a:rPr>
              <a:t>Tracks view</a:t>
            </a:r>
            <a:r>
              <a:rPr lang="en-GB" sz="1200" b="1" kern="1200" dirty="0" smtClean="0">
                <a:solidFill>
                  <a:schemeClr val="tx1"/>
                </a:solidFill>
                <a:latin typeface="+mn-lt"/>
                <a:ea typeface="+mn-ea"/>
                <a:cs typeface="+mn-cs"/>
              </a:rPr>
              <a:t>. We are now going to add a drum track/loop. Tap the loop button near the top right.  </a:t>
            </a:r>
          </a:p>
          <a:p>
            <a:endParaRPr lang="en-GB" dirty="0"/>
          </a:p>
        </p:txBody>
      </p:sp>
      <p:sp>
        <p:nvSpPr>
          <p:cNvPr id="4" name="Slide Number Placeholder 3"/>
          <p:cNvSpPr>
            <a:spLocks noGrp="1"/>
          </p:cNvSpPr>
          <p:nvPr>
            <p:ph type="sldNum" sz="quarter" idx="10"/>
          </p:nvPr>
        </p:nvSpPr>
        <p:spPr/>
        <p:txBody>
          <a:bodyPr/>
          <a:lstStyle/>
          <a:p>
            <a:fld id="{7C0E4AEE-9D97-421C-95E7-6B6F21947623}" type="slidenum">
              <a:rPr lang="en-GB" smtClean="0"/>
              <a:pPr/>
              <a:t>8</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1" kern="1200" dirty="0" smtClean="0">
                <a:solidFill>
                  <a:schemeClr val="tx1"/>
                </a:solidFill>
                <a:latin typeface="+mn-lt"/>
                <a:ea typeface="+mn-ea"/>
                <a:cs typeface="+mn-cs"/>
              </a:rPr>
              <a:t>6. You can now choose a drum beat from the drop down selection. Let’s go for </a:t>
            </a:r>
            <a:r>
              <a:rPr lang="en-GB" sz="1200" b="1" i="1" kern="1200" dirty="0" smtClean="0">
                <a:solidFill>
                  <a:schemeClr val="tx1"/>
                </a:solidFill>
                <a:latin typeface="+mn-lt"/>
                <a:ea typeface="+mn-ea"/>
                <a:cs typeface="+mn-cs"/>
              </a:rPr>
              <a:t>Solid 70s Drumset 01</a:t>
            </a:r>
            <a:r>
              <a:rPr lang="en-GB" sz="1200" b="1" kern="1200" dirty="0" smtClean="0">
                <a:solidFill>
                  <a:schemeClr val="tx1"/>
                </a:solidFill>
                <a:latin typeface="+mn-lt"/>
                <a:ea typeface="+mn-ea"/>
                <a:cs typeface="+mn-cs"/>
              </a:rPr>
              <a:t> near the bottom.</a:t>
            </a:r>
          </a:p>
          <a:p>
            <a:endParaRPr lang="en-GB" dirty="0"/>
          </a:p>
        </p:txBody>
      </p:sp>
      <p:sp>
        <p:nvSpPr>
          <p:cNvPr id="4" name="Slide Number Placeholder 3"/>
          <p:cNvSpPr>
            <a:spLocks noGrp="1"/>
          </p:cNvSpPr>
          <p:nvPr>
            <p:ph type="sldNum" sz="quarter" idx="10"/>
          </p:nvPr>
        </p:nvSpPr>
        <p:spPr/>
        <p:txBody>
          <a:bodyPr/>
          <a:lstStyle/>
          <a:p>
            <a:fld id="{7C0E4AEE-9D97-421C-95E7-6B6F21947623}" type="slidenum">
              <a:rPr lang="en-GB" smtClean="0"/>
              <a:pPr/>
              <a:t>9</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1" kern="1200" dirty="0" smtClean="0">
                <a:solidFill>
                  <a:schemeClr val="tx1"/>
                </a:solidFill>
                <a:latin typeface="+mn-lt"/>
                <a:ea typeface="+mn-ea"/>
                <a:cs typeface="+mn-cs"/>
              </a:rPr>
              <a:t>7. Once you have located </a:t>
            </a:r>
            <a:r>
              <a:rPr lang="en-GB" sz="1200" b="1" i="1" kern="1200" dirty="0" smtClean="0">
                <a:solidFill>
                  <a:schemeClr val="tx1"/>
                </a:solidFill>
                <a:latin typeface="+mn-lt"/>
                <a:ea typeface="+mn-ea"/>
                <a:cs typeface="+mn-cs"/>
              </a:rPr>
              <a:t>Solid 70s Drumset 01</a:t>
            </a:r>
            <a:r>
              <a:rPr lang="en-GB" sz="1200" b="1" kern="1200" dirty="0" smtClean="0">
                <a:solidFill>
                  <a:schemeClr val="tx1"/>
                </a:solidFill>
                <a:latin typeface="+mn-lt"/>
                <a:ea typeface="+mn-ea"/>
                <a:cs typeface="+mn-cs"/>
              </a:rPr>
              <a:t>, drag it on to the </a:t>
            </a:r>
            <a:r>
              <a:rPr lang="en-GB" sz="1200" b="1" i="1" kern="1200" dirty="0" smtClean="0">
                <a:solidFill>
                  <a:schemeClr val="tx1"/>
                </a:solidFill>
                <a:latin typeface="+mn-lt"/>
                <a:ea typeface="+mn-ea"/>
                <a:cs typeface="+mn-cs"/>
              </a:rPr>
              <a:t>Track view</a:t>
            </a:r>
            <a:r>
              <a:rPr lang="en-GB" sz="1200" b="1" kern="1200" dirty="0" smtClean="0">
                <a:solidFill>
                  <a:schemeClr val="tx1"/>
                </a:solidFill>
                <a:latin typeface="+mn-lt"/>
                <a:ea typeface="+mn-ea"/>
                <a:cs typeface="+mn-cs"/>
              </a:rPr>
              <a:t> (DON’T drag it on to the guitar part!!).</a:t>
            </a:r>
          </a:p>
          <a:p>
            <a:endParaRPr lang="en-GB" sz="1200" b="1" kern="1200" dirty="0" smtClean="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7C0E4AEE-9D97-421C-95E7-6B6F21947623}" type="slidenum">
              <a:rPr lang="en-GB" smtClean="0"/>
              <a:pPr/>
              <a:t>10</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1" kern="1200" dirty="0" smtClean="0">
                <a:solidFill>
                  <a:schemeClr val="tx1"/>
                </a:solidFill>
                <a:latin typeface="+mn-lt"/>
                <a:ea typeface="+mn-ea"/>
                <a:cs typeface="+mn-cs"/>
              </a:rPr>
              <a:t>8. At the moment our track is only 8 bars long. We need to make it longer. Tap on the + sign in the top right corner. </a:t>
            </a:r>
          </a:p>
          <a:p>
            <a:endParaRPr lang="en-GB" sz="1200" b="1" kern="1200" dirty="0" smtClean="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7C0E4AEE-9D97-421C-95E7-6B6F21947623}" type="slidenum">
              <a:rPr lang="en-GB" smtClean="0"/>
              <a:pPr/>
              <a:t>11</a:t>
            </a:fld>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1" kern="1200" dirty="0" smtClean="0">
                <a:solidFill>
                  <a:schemeClr val="tx1"/>
                </a:solidFill>
                <a:latin typeface="+mn-lt"/>
                <a:ea typeface="+mn-ea"/>
                <a:cs typeface="+mn-cs"/>
              </a:rPr>
              <a:t>9. Once you’ve tapped on the + sign this box will open. We want to add more bars. Change the number 8 to 30 by tapping on the up arrow.</a:t>
            </a:r>
          </a:p>
          <a:p>
            <a:endParaRPr lang="en-GB" sz="1200" b="1" kern="1200" dirty="0" smtClean="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7C0E4AEE-9D97-421C-95E7-6B6F21947623}" type="slidenum">
              <a:rPr lang="en-GB" smtClean="0"/>
              <a:pPr/>
              <a:t>12</a:t>
            </a:fld>
            <a:endParaRPr lang="en-GB"/>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1" kern="1200" dirty="0" smtClean="0">
                <a:solidFill>
                  <a:schemeClr val="tx1"/>
                </a:solidFill>
                <a:latin typeface="+mn-lt"/>
                <a:ea typeface="+mn-ea"/>
                <a:cs typeface="+mn-cs"/>
              </a:rPr>
              <a:t>10. The number now says 30. Let’s start recording some guitar music. Highlight the guitar picture then click on the instrument sign</a:t>
            </a:r>
            <a:r>
              <a:rPr lang="en-GB" sz="1200" b="1" kern="1200" baseline="0" dirty="0" smtClean="0">
                <a:solidFill>
                  <a:schemeClr val="tx1"/>
                </a:solidFill>
                <a:latin typeface="+mn-lt"/>
                <a:ea typeface="+mn-ea"/>
                <a:cs typeface="+mn-cs"/>
              </a:rPr>
              <a:t> for </a:t>
            </a:r>
            <a:r>
              <a:rPr lang="en-GB" sz="1200" b="1" i="1" kern="1200" baseline="0" dirty="0" smtClean="0">
                <a:solidFill>
                  <a:schemeClr val="tx1"/>
                </a:solidFill>
                <a:latin typeface="+mn-lt"/>
                <a:ea typeface="+mn-ea"/>
                <a:cs typeface="+mn-cs"/>
              </a:rPr>
              <a:t>instrument view</a:t>
            </a:r>
            <a:r>
              <a:rPr lang="en-GB" sz="1200" b="1" i="0" kern="1200" baseline="0" dirty="0" smtClean="0">
                <a:solidFill>
                  <a:schemeClr val="tx1"/>
                </a:solidFill>
                <a:latin typeface="+mn-lt"/>
                <a:ea typeface="+mn-ea"/>
                <a:cs typeface="+mn-cs"/>
              </a:rPr>
              <a:t>.</a:t>
            </a:r>
            <a:endParaRPr lang="en-GB" sz="1200" b="1" kern="1200" dirty="0" smtClean="0">
              <a:solidFill>
                <a:schemeClr val="tx1"/>
              </a:solidFill>
              <a:latin typeface="+mn-lt"/>
              <a:ea typeface="+mn-ea"/>
              <a:cs typeface="+mn-cs"/>
            </a:endParaRPr>
          </a:p>
          <a:p>
            <a:endParaRPr lang="en-GB" sz="1200" b="1" kern="1200" dirty="0" smtClean="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7C0E4AEE-9D97-421C-95E7-6B6F21947623}" type="slidenum">
              <a:rPr lang="en-GB" smtClean="0"/>
              <a:pPr/>
              <a:t>13</a:t>
            </a:fld>
            <a:endParaRPr lang="en-GB"/>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1" kern="1200" dirty="0" smtClean="0">
                <a:solidFill>
                  <a:schemeClr val="tx1"/>
                </a:solidFill>
                <a:latin typeface="+mn-lt"/>
                <a:ea typeface="+mn-ea"/>
                <a:cs typeface="+mn-cs"/>
              </a:rPr>
              <a:t>11. This is the guitar (instrument) view. This shows you a selection of chords we can choose the guitar to play. We are going to write a </a:t>
            </a:r>
            <a:r>
              <a:rPr lang="en-GB" sz="1200" b="1" i="1" kern="1200" dirty="0" smtClean="0">
                <a:solidFill>
                  <a:schemeClr val="tx1"/>
                </a:solidFill>
                <a:latin typeface="+mn-lt"/>
                <a:ea typeface="+mn-ea"/>
                <a:cs typeface="+mn-cs"/>
              </a:rPr>
              <a:t>Rock</a:t>
            </a:r>
            <a:r>
              <a:rPr lang="en-GB" sz="1200" b="1" kern="1200" dirty="0" smtClean="0">
                <a:solidFill>
                  <a:schemeClr val="tx1"/>
                </a:solidFill>
                <a:latin typeface="+mn-lt"/>
                <a:ea typeface="+mn-ea"/>
                <a:cs typeface="+mn-cs"/>
              </a:rPr>
              <a:t> piece of music.</a:t>
            </a:r>
          </a:p>
          <a:p>
            <a:endParaRPr lang="en-GB" sz="1200" b="1" kern="1200" dirty="0" smtClean="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7C0E4AEE-9D97-421C-95E7-6B6F21947623}" type="slidenum">
              <a:rPr lang="en-GB" smtClean="0"/>
              <a:pPr/>
              <a:t>14</a:t>
            </a:fld>
            <a:endParaRPr lang="en-GB"/>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1" kern="1200" dirty="0" smtClean="0">
                <a:solidFill>
                  <a:schemeClr val="tx1"/>
                </a:solidFill>
                <a:latin typeface="+mn-lt"/>
                <a:ea typeface="+mn-ea"/>
                <a:cs typeface="+mn-cs"/>
              </a:rPr>
              <a:t>12. Let’s change the type of guitar. Tap on the acoustic guitar and find </a:t>
            </a:r>
            <a:r>
              <a:rPr lang="en-GB" sz="1200" b="1" i="1" kern="1200" dirty="0" smtClean="0">
                <a:solidFill>
                  <a:schemeClr val="tx1"/>
                </a:solidFill>
                <a:latin typeface="+mn-lt"/>
                <a:ea typeface="+mn-ea"/>
                <a:cs typeface="+mn-cs"/>
              </a:rPr>
              <a:t>Hard</a:t>
            </a:r>
            <a:r>
              <a:rPr lang="en-GB" sz="1200" b="1" i="1" kern="1200" baseline="0" dirty="0" smtClean="0">
                <a:solidFill>
                  <a:schemeClr val="tx1"/>
                </a:solidFill>
                <a:latin typeface="+mn-lt"/>
                <a:ea typeface="+mn-ea"/>
                <a:cs typeface="+mn-cs"/>
              </a:rPr>
              <a:t> </a:t>
            </a:r>
            <a:r>
              <a:rPr lang="en-GB" sz="1200" b="1" i="1" kern="1200" dirty="0" smtClean="0">
                <a:solidFill>
                  <a:schemeClr val="tx1"/>
                </a:solidFill>
                <a:latin typeface="+mn-lt"/>
                <a:ea typeface="+mn-ea"/>
                <a:cs typeface="+mn-cs"/>
              </a:rPr>
              <a:t>Rock guitar</a:t>
            </a:r>
            <a:r>
              <a:rPr lang="en-GB" sz="1200" b="1" kern="1200" dirty="0" smtClean="0">
                <a:solidFill>
                  <a:schemeClr val="tx1"/>
                </a:solidFill>
                <a:latin typeface="+mn-lt"/>
                <a:ea typeface="+mn-ea"/>
                <a:cs typeface="+mn-cs"/>
              </a:rPr>
              <a:t>. Tap on </a:t>
            </a:r>
            <a:r>
              <a:rPr lang="en-GB" sz="1200" b="1" i="1" kern="1200" dirty="0" smtClean="0">
                <a:solidFill>
                  <a:schemeClr val="tx1"/>
                </a:solidFill>
                <a:latin typeface="+mn-lt"/>
                <a:ea typeface="+mn-ea"/>
                <a:cs typeface="+mn-cs"/>
              </a:rPr>
              <a:t>Hard Rock guitar</a:t>
            </a:r>
            <a:r>
              <a:rPr lang="en-GB" sz="1200" b="1" kern="1200" dirty="0" smtClean="0">
                <a:solidFill>
                  <a:schemeClr val="tx1"/>
                </a:solidFill>
                <a:latin typeface="+mn-lt"/>
                <a:ea typeface="+mn-ea"/>
                <a:cs typeface="+mn-cs"/>
              </a:rPr>
              <a:t>. </a:t>
            </a:r>
          </a:p>
          <a:p>
            <a:endParaRPr lang="en-GB" sz="1200" b="1" kern="1200" dirty="0" smtClean="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7C0E4AEE-9D97-421C-95E7-6B6F21947623}" type="slidenum">
              <a:rPr lang="en-GB" smtClean="0"/>
              <a:pPr/>
              <a:t>15</a:t>
            </a:fld>
            <a:endParaRPr lang="en-GB"/>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1" kern="1200" dirty="0" smtClean="0">
                <a:solidFill>
                  <a:schemeClr val="tx1"/>
                </a:solidFill>
                <a:latin typeface="+mn-lt"/>
                <a:ea typeface="+mn-ea"/>
                <a:cs typeface="+mn-cs"/>
              </a:rPr>
              <a:t>13. You’ve now opened </a:t>
            </a:r>
            <a:r>
              <a:rPr lang="en-GB" sz="1200" b="1" i="1" kern="1200" dirty="0" smtClean="0">
                <a:solidFill>
                  <a:schemeClr val="tx1"/>
                </a:solidFill>
                <a:latin typeface="+mn-lt"/>
                <a:ea typeface="+mn-ea"/>
                <a:cs typeface="+mn-cs"/>
              </a:rPr>
              <a:t>Rock guitar</a:t>
            </a:r>
            <a:r>
              <a:rPr lang="en-GB" sz="1200" b="1" kern="1200" dirty="0" smtClean="0">
                <a:solidFill>
                  <a:schemeClr val="tx1"/>
                </a:solidFill>
                <a:latin typeface="+mn-lt"/>
                <a:ea typeface="+mn-ea"/>
                <a:cs typeface="+mn-cs"/>
              </a:rPr>
              <a:t>. You can manually strum these chords or choose some preset strumming/picking patterns. Do this by turning the dial.</a:t>
            </a:r>
          </a:p>
          <a:p>
            <a:endParaRPr lang="en-GB" sz="1200" b="1" kern="1200" dirty="0" smtClean="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7C0E4AEE-9D97-421C-95E7-6B6F21947623}" type="slidenum">
              <a:rPr lang="en-GB" smtClean="0"/>
              <a:pPr/>
              <a:t>16</a:t>
            </a:fld>
            <a:endParaRPr lang="en-GB"/>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1" kern="1200" dirty="0" smtClean="0">
                <a:solidFill>
                  <a:schemeClr val="tx1"/>
                </a:solidFill>
                <a:latin typeface="+mn-lt"/>
                <a:ea typeface="+mn-ea"/>
                <a:cs typeface="+mn-cs"/>
              </a:rPr>
              <a:t>14. Turn the dial to number 4. You can hear the guitar patterns by tapping on one of the chords. For this song we want to play G for 8 beats, followed by Em for 4 beats and then C for 4 beats. Repeat this 4 times. </a:t>
            </a:r>
          </a:p>
          <a:p>
            <a:endParaRPr lang="en-GB" sz="1200" b="1" kern="1200" dirty="0" smtClean="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7C0E4AEE-9D97-421C-95E7-6B6F21947623}" type="slidenum">
              <a:rPr lang="en-GB" smtClean="0"/>
              <a:pPr/>
              <a:t>17</a:t>
            </a:fld>
            <a:endParaRPr lang="en-GB"/>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1" kern="1200" dirty="0" smtClean="0">
                <a:solidFill>
                  <a:schemeClr val="tx1"/>
                </a:solidFill>
                <a:latin typeface="+mn-lt"/>
                <a:ea typeface="+mn-ea"/>
                <a:cs typeface="+mn-cs"/>
              </a:rPr>
              <a:t>15. Let’s record some guitar! To record, you have to tap on the red button at the top. Garage Band will give you 4 beats before you start playing/recording. Press G and count to 8, Em for 4, then C for 4. Do this 4 times. Press the square to stop.</a:t>
            </a:r>
          </a:p>
          <a:p>
            <a:endParaRPr lang="en-GB" sz="1200" b="1" kern="1200" dirty="0" smtClean="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7C0E4AEE-9D97-421C-95E7-6B6F21947623}" type="slidenum">
              <a:rPr lang="en-GB" smtClean="0"/>
              <a:pPr/>
              <a:t>18</a:t>
            </a:fld>
            <a:endParaRPr lang="en-GB"/>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1" kern="1200" dirty="0" smtClean="0">
                <a:solidFill>
                  <a:schemeClr val="tx1"/>
                </a:solidFill>
                <a:latin typeface="+mn-lt"/>
                <a:ea typeface="+mn-ea"/>
                <a:cs typeface="+mn-cs"/>
              </a:rPr>
              <a:t>16. You’ve now recorded some guitar. Tap on the </a:t>
            </a:r>
            <a:r>
              <a:rPr lang="en-GB" sz="1200" b="1" i="1" kern="1200" dirty="0" smtClean="0">
                <a:solidFill>
                  <a:schemeClr val="tx1"/>
                </a:solidFill>
                <a:latin typeface="+mn-lt"/>
                <a:ea typeface="+mn-ea"/>
                <a:cs typeface="+mn-cs"/>
              </a:rPr>
              <a:t>Track view</a:t>
            </a:r>
            <a:r>
              <a:rPr lang="en-GB" sz="1200" b="1" kern="1200" dirty="0" smtClean="0">
                <a:solidFill>
                  <a:schemeClr val="tx1"/>
                </a:solidFill>
                <a:latin typeface="+mn-lt"/>
                <a:ea typeface="+mn-ea"/>
                <a:cs typeface="+mn-cs"/>
              </a:rPr>
              <a:t> sign to see the recorded part.  Let’s add a bass guitar part now. To do this tap on </a:t>
            </a:r>
            <a:r>
              <a:rPr lang="en-GB" sz="1200" b="1" i="1" kern="1200" dirty="0" smtClean="0">
                <a:solidFill>
                  <a:schemeClr val="tx1"/>
                </a:solidFill>
                <a:latin typeface="+mn-lt"/>
                <a:ea typeface="+mn-ea"/>
                <a:cs typeface="+mn-cs"/>
              </a:rPr>
              <a:t>Instruments</a:t>
            </a:r>
            <a:r>
              <a:rPr lang="en-GB" sz="1200" b="1" kern="1200" dirty="0" smtClean="0">
                <a:solidFill>
                  <a:schemeClr val="tx1"/>
                </a:solidFill>
                <a:latin typeface="+mn-lt"/>
                <a:ea typeface="+mn-ea"/>
                <a:cs typeface="+mn-cs"/>
              </a:rPr>
              <a:t>.</a:t>
            </a:r>
          </a:p>
          <a:p>
            <a:endParaRPr lang="en-GB" sz="1200" b="1" kern="1200" dirty="0" smtClean="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7C0E4AEE-9D97-421C-95E7-6B6F21947623}" type="slidenum">
              <a:rPr lang="en-GB" smtClean="0"/>
              <a:pPr/>
              <a:t>19</a:t>
            </a:fld>
            <a:endParaRPr lang="en-GB"/>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1" kern="1200" dirty="0" smtClean="0">
                <a:solidFill>
                  <a:schemeClr val="tx1"/>
                </a:solidFill>
                <a:latin typeface="+mn-lt"/>
                <a:ea typeface="+mn-ea"/>
                <a:cs typeface="+mn-cs"/>
              </a:rPr>
              <a:t>17. Tap on </a:t>
            </a:r>
            <a:r>
              <a:rPr lang="en-GB" sz="1200" b="1" i="1" kern="1200" dirty="0" smtClean="0">
                <a:solidFill>
                  <a:schemeClr val="tx1"/>
                </a:solidFill>
                <a:latin typeface="+mn-lt"/>
                <a:ea typeface="+mn-ea"/>
                <a:cs typeface="+mn-cs"/>
              </a:rPr>
              <a:t>Smart Bass</a:t>
            </a:r>
            <a:r>
              <a:rPr lang="en-GB" sz="1200" b="1" kern="1200" dirty="0" smtClean="0">
                <a:solidFill>
                  <a:schemeClr val="tx1"/>
                </a:solidFill>
                <a:latin typeface="+mn-lt"/>
                <a:ea typeface="+mn-ea"/>
                <a:cs typeface="+mn-cs"/>
              </a:rPr>
              <a:t>.</a:t>
            </a:r>
          </a:p>
          <a:p>
            <a:endParaRPr lang="en-GB" sz="1200" b="1" kern="1200" dirty="0" smtClean="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7C0E4AEE-9D97-421C-95E7-6B6F21947623}" type="slidenum">
              <a:rPr lang="en-GB" smtClean="0"/>
              <a:pPr/>
              <a:t>20</a:t>
            </a:fld>
            <a:endParaRPr lang="en-GB"/>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1" kern="1200" dirty="0" smtClean="0">
                <a:solidFill>
                  <a:schemeClr val="tx1"/>
                </a:solidFill>
                <a:latin typeface="+mn-lt"/>
                <a:ea typeface="+mn-ea"/>
                <a:cs typeface="+mn-cs"/>
              </a:rPr>
              <a:t>18. You’ve now opened the </a:t>
            </a:r>
            <a:r>
              <a:rPr lang="en-GB" sz="1200" b="1" i="1" kern="1200" dirty="0" smtClean="0">
                <a:solidFill>
                  <a:schemeClr val="tx1"/>
                </a:solidFill>
                <a:latin typeface="+mn-lt"/>
                <a:ea typeface="+mn-ea"/>
                <a:cs typeface="+mn-cs"/>
              </a:rPr>
              <a:t>Smart Bass</a:t>
            </a:r>
            <a:r>
              <a:rPr lang="en-GB" sz="1200" b="1" kern="1200" dirty="0" smtClean="0">
                <a:solidFill>
                  <a:schemeClr val="tx1"/>
                </a:solidFill>
                <a:latin typeface="+mn-lt"/>
                <a:ea typeface="+mn-ea"/>
                <a:cs typeface="+mn-cs"/>
              </a:rPr>
              <a:t>. Change the type of bass guitar by tapping on the bass guitar picture (Liverpool). Select </a:t>
            </a:r>
            <a:r>
              <a:rPr lang="en-GB" sz="1200" b="1" i="1" kern="1200" dirty="0" smtClean="0">
                <a:solidFill>
                  <a:schemeClr val="tx1"/>
                </a:solidFill>
                <a:latin typeface="+mn-lt"/>
                <a:ea typeface="+mn-ea"/>
                <a:cs typeface="+mn-cs"/>
              </a:rPr>
              <a:t>Picked </a:t>
            </a:r>
            <a:r>
              <a:rPr lang="en-GB" sz="1200" b="1" kern="1200" dirty="0" smtClean="0">
                <a:solidFill>
                  <a:schemeClr val="tx1"/>
                </a:solidFill>
                <a:latin typeface="+mn-lt"/>
                <a:ea typeface="+mn-ea"/>
                <a:cs typeface="+mn-cs"/>
              </a:rPr>
              <a:t>for a more ‘rocky’ sound.</a:t>
            </a:r>
          </a:p>
          <a:p>
            <a:endParaRPr lang="en-GB" sz="1200" b="1" kern="1200" dirty="0" smtClean="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7C0E4AEE-9D97-421C-95E7-6B6F21947623}" type="slidenum">
              <a:rPr lang="en-GB" smtClean="0"/>
              <a:pPr/>
              <a:t>21</a:t>
            </a:fld>
            <a:endParaRPr lang="en-GB"/>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1" kern="1200" dirty="0" smtClean="0">
                <a:solidFill>
                  <a:schemeClr val="tx1"/>
                </a:solidFill>
                <a:latin typeface="+mn-lt"/>
                <a:ea typeface="+mn-ea"/>
                <a:cs typeface="+mn-cs"/>
              </a:rPr>
              <a:t>19. It’s currently on notes (so you can manually play the strings). Change it to </a:t>
            </a:r>
            <a:r>
              <a:rPr lang="en-GB" sz="1200" b="1" i="1" kern="1200" dirty="0" smtClean="0">
                <a:solidFill>
                  <a:schemeClr val="tx1"/>
                </a:solidFill>
                <a:latin typeface="+mn-lt"/>
                <a:ea typeface="+mn-ea"/>
                <a:cs typeface="+mn-cs"/>
              </a:rPr>
              <a:t>Chords </a:t>
            </a:r>
            <a:r>
              <a:rPr lang="en-GB" sz="1200" b="1" kern="1200" dirty="0" smtClean="0">
                <a:solidFill>
                  <a:schemeClr val="tx1"/>
                </a:solidFill>
                <a:latin typeface="+mn-lt"/>
                <a:ea typeface="+mn-ea"/>
                <a:cs typeface="+mn-cs"/>
              </a:rPr>
              <a:t>using the switch. We can now use the pre-set patterns.</a:t>
            </a:r>
          </a:p>
          <a:p>
            <a:endParaRPr lang="en-GB" sz="1200" b="1" kern="1200" dirty="0" smtClean="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7C0E4AEE-9D97-421C-95E7-6B6F21947623}" type="slidenum">
              <a:rPr lang="en-GB" smtClean="0"/>
              <a:pPr/>
              <a:t>22</a:t>
            </a:fld>
            <a:endParaRPr lang="en-GB"/>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1" kern="1200" dirty="0" smtClean="0">
                <a:solidFill>
                  <a:schemeClr val="tx1"/>
                </a:solidFill>
                <a:latin typeface="+mn-lt"/>
                <a:ea typeface="+mn-ea"/>
                <a:cs typeface="+mn-cs"/>
              </a:rPr>
              <a:t>20. Turn the dial to number 2. Let’s record the bass! Press record. After the 4 beat intro, just like the guitar part, press G and count to 8, Em for 4 followed by C for 4. Do this four times.</a:t>
            </a:r>
          </a:p>
          <a:p>
            <a:endParaRPr lang="en-GB" sz="1200" b="1" kern="1200" dirty="0" smtClean="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7C0E4AEE-9D97-421C-95E7-6B6F21947623}" type="slidenum">
              <a:rPr lang="en-GB" smtClean="0"/>
              <a:pPr/>
              <a:t>23</a:t>
            </a:fld>
            <a:endParaRPr lang="en-GB"/>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1" kern="1200" dirty="0" smtClean="0">
                <a:solidFill>
                  <a:schemeClr val="tx1"/>
                </a:solidFill>
                <a:latin typeface="+mn-lt"/>
                <a:ea typeface="+mn-ea"/>
                <a:cs typeface="+mn-cs"/>
              </a:rPr>
              <a:t>21. To see what you have recorded tap on the </a:t>
            </a:r>
            <a:r>
              <a:rPr lang="en-GB" sz="1200" b="1" i="1" kern="1200" dirty="0" smtClean="0">
                <a:solidFill>
                  <a:schemeClr val="tx1"/>
                </a:solidFill>
                <a:latin typeface="+mn-lt"/>
                <a:ea typeface="+mn-ea"/>
                <a:cs typeface="+mn-cs"/>
              </a:rPr>
              <a:t>Track view </a:t>
            </a:r>
            <a:r>
              <a:rPr lang="en-GB" sz="1200" b="1" kern="1200" dirty="0" smtClean="0">
                <a:solidFill>
                  <a:schemeClr val="tx1"/>
                </a:solidFill>
                <a:latin typeface="+mn-lt"/>
                <a:ea typeface="+mn-ea"/>
                <a:cs typeface="+mn-cs"/>
              </a:rPr>
              <a:t>button. Next, we’re going to add a keyboard part. Tap on </a:t>
            </a:r>
            <a:r>
              <a:rPr lang="en-GB" sz="1200" b="1" i="1" kern="1200" dirty="0" smtClean="0">
                <a:solidFill>
                  <a:schemeClr val="tx1"/>
                </a:solidFill>
                <a:latin typeface="+mn-lt"/>
                <a:ea typeface="+mn-ea"/>
                <a:cs typeface="+mn-cs"/>
              </a:rPr>
              <a:t>Instruments</a:t>
            </a:r>
            <a:r>
              <a:rPr lang="en-GB" sz="1200" b="1" i="0" kern="1200" baseline="0" dirty="0" smtClean="0">
                <a:solidFill>
                  <a:schemeClr val="tx1"/>
                </a:solidFill>
                <a:latin typeface="+mn-lt"/>
                <a:ea typeface="+mn-ea"/>
                <a:cs typeface="+mn-cs"/>
              </a:rPr>
              <a:t> again. </a:t>
            </a:r>
            <a:endParaRPr lang="en-GB" sz="1200" b="1" i="0" kern="1200" dirty="0" smtClean="0">
              <a:solidFill>
                <a:schemeClr val="tx1"/>
              </a:solidFill>
              <a:latin typeface="+mn-lt"/>
              <a:ea typeface="+mn-ea"/>
              <a:cs typeface="+mn-cs"/>
            </a:endParaRPr>
          </a:p>
          <a:p>
            <a:endParaRPr lang="en-GB" sz="1200" b="1" kern="1200" dirty="0" smtClean="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7C0E4AEE-9D97-421C-95E7-6B6F21947623}" type="slidenum">
              <a:rPr lang="en-GB" smtClean="0"/>
              <a:pPr/>
              <a:t>24</a:t>
            </a:fld>
            <a:endParaRPr lang="en-GB"/>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1" kern="1200" dirty="0" smtClean="0">
                <a:solidFill>
                  <a:schemeClr val="tx1"/>
                </a:solidFill>
                <a:latin typeface="+mn-lt"/>
                <a:ea typeface="+mn-ea"/>
                <a:cs typeface="+mn-cs"/>
              </a:rPr>
              <a:t>22. Locate </a:t>
            </a:r>
            <a:r>
              <a:rPr lang="en-GB" sz="1200" b="1" i="1" kern="1200" dirty="0" smtClean="0">
                <a:solidFill>
                  <a:schemeClr val="tx1"/>
                </a:solidFill>
                <a:latin typeface="+mn-lt"/>
                <a:ea typeface="+mn-ea"/>
                <a:cs typeface="+mn-cs"/>
              </a:rPr>
              <a:t>Smart Keyboard</a:t>
            </a:r>
            <a:r>
              <a:rPr lang="en-GB" sz="1200" b="1" kern="1200" dirty="0" smtClean="0">
                <a:solidFill>
                  <a:schemeClr val="tx1"/>
                </a:solidFill>
                <a:latin typeface="+mn-lt"/>
                <a:ea typeface="+mn-ea"/>
                <a:cs typeface="+mn-cs"/>
              </a:rPr>
              <a:t> and tap on it.</a:t>
            </a:r>
          </a:p>
          <a:p>
            <a:endParaRPr lang="en-GB" sz="1200" b="1" kern="1200" dirty="0" smtClean="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7C0E4AEE-9D97-421C-95E7-6B6F21947623}" type="slidenum">
              <a:rPr lang="en-GB" smtClean="0"/>
              <a:pPr/>
              <a:t>25</a:t>
            </a:fld>
            <a:endParaRPr lang="en-GB"/>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1" kern="1200" dirty="0" smtClean="0">
                <a:solidFill>
                  <a:schemeClr val="tx1"/>
                </a:solidFill>
                <a:latin typeface="+mn-lt"/>
                <a:ea typeface="+mn-ea"/>
                <a:cs typeface="+mn-cs"/>
              </a:rPr>
              <a:t>23.  This is the </a:t>
            </a:r>
            <a:r>
              <a:rPr lang="en-GB" sz="1200" b="1" i="1" kern="1200" dirty="0" smtClean="0">
                <a:solidFill>
                  <a:schemeClr val="tx1"/>
                </a:solidFill>
                <a:latin typeface="+mn-lt"/>
                <a:ea typeface="+mn-ea"/>
                <a:cs typeface="+mn-cs"/>
              </a:rPr>
              <a:t>Smart</a:t>
            </a:r>
            <a:r>
              <a:rPr lang="en-GB" sz="1200" b="1" kern="1200" dirty="0" smtClean="0">
                <a:solidFill>
                  <a:schemeClr val="tx1"/>
                </a:solidFill>
                <a:latin typeface="+mn-lt"/>
                <a:ea typeface="+mn-ea"/>
                <a:cs typeface="+mn-cs"/>
              </a:rPr>
              <a:t> </a:t>
            </a:r>
            <a:r>
              <a:rPr lang="en-GB" sz="1200" b="1" i="1" kern="1200" dirty="0" smtClean="0">
                <a:solidFill>
                  <a:schemeClr val="tx1"/>
                </a:solidFill>
                <a:latin typeface="+mn-lt"/>
                <a:ea typeface="+mn-ea"/>
                <a:cs typeface="+mn-cs"/>
              </a:rPr>
              <a:t>Keyboard/Piano</a:t>
            </a:r>
            <a:r>
              <a:rPr lang="en-GB" sz="1200" b="1" kern="1200" dirty="0" smtClean="0">
                <a:solidFill>
                  <a:schemeClr val="tx1"/>
                </a:solidFill>
                <a:latin typeface="+mn-lt"/>
                <a:ea typeface="+mn-ea"/>
                <a:cs typeface="+mn-cs"/>
              </a:rPr>
              <a:t> view. Just like the guitar, we can choose to play different chords. </a:t>
            </a:r>
          </a:p>
          <a:p>
            <a:endParaRPr lang="en-GB" sz="1200" b="1" kern="1200" dirty="0" smtClean="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7C0E4AEE-9D97-421C-95E7-6B6F21947623}" type="slidenum">
              <a:rPr lang="en-GB" smtClean="0"/>
              <a:pPr/>
              <a:t>26</a:t>
            </a:fld>
            <a:endParaRPr lang="en-GB"/>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1" kern="1200" dirty="0" smtClean="0">
                <a:solidFill>
                  <a:schemeClr val="tx1"/>
                </a:solidFill>
                <a:latin typeface="+mn-lt"/>
                <a:ea typeface="+mn-ea"/>
                <a:cs typeface="+mn-cs"/>
              </a:rPr>
              <a:t>24. Because we are going to record a Rock song we need to choose a different sounding keyboard. Select </a:t>
            </a:r>
            <a:r>
              <a:rPr lang="en-GB" sz="1200" b="1" i="1" kern="1200" dirty="0" smtClean="0">
                <a:solidFill>
                  <a:schemeClr val="tx1"/>
                </a:solidFill>
                <a:latin typeface="+mn-lt"/>
                <a:ea typeface="+mn-ea"/>
                <a:cs typeface="+mn-cs"/>
              </a:rPr>
              <a:t>Classic Rock Organ</a:t>
            </a:r>
            <a:r>
              <a:rPr lang="en-GB" sz="1200" b="1" kern="1200" dirty="0" smtClean="0">
                <a:solidFill>
                  <a:schemeClr val="tx1"/>
                </a:solidFill>
                <a:latin typeface="+mn-lt"/>
                <a:ea typeface="+mn-ea"/>
                <a:cs typeface="+mn-cs"/>
              </a:rPr>
              <a:t>.</a:t>
            </a:r>
          </a:p>
          <a:p>
            <a:endParaRPr lang="en-GB" sz="1200" b="1" kern="1200" dirty="0" smtClean="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7C0E4AEE-9D97-421C-95E7-6B6F21947623}" type="slidenum">
              <a:rPr lang="en-GB" smtClean="0"/>
              <a:pPr/>
              <a:t>27</a:t>
            </a:fld>
            <a:endParaRPr lang="en-GB"/>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1" kern="1200" dirty="0" smtClean="0">
                <a:solidFill>
                  <a:schemeClr val="tx1"/>
                </a:solidFill>
                <a:latin typeface="+mn-lt"/>
                <a:ea typeface="+mn-ea"/>
                <a:cs typeface="+mn-cs"/>
              </a:rPr>
              <a:t>25. Let’s record the keyboard part! I’ve selected pattern 3. Just like the guitar parts, press record, then G and count to 8, Em for 4 followed by C for 4 beats. </a:t>
            </a:r>
          </a:p>
          <a:p>
            <a:endParaRPr lang="en-GB" sz="1200" b="1" kern="1200" dirty="0" smtClean="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7C0E4AEE-9D97-421C-95E7-6B6F21947623}" type="slidenum">
              <a:rPr lang="en-GB" smtClean="0"/>
              <a:pPr/>
              <a:t>28</a:t>
            </a:fld>
            <a:endParaRPr lang="en-GB"/>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1" kern="1200" dirty="0" smtClean="0">
                <a:solidFill>
                  <a:schemeClr val="tx1"/>
                </a:solidFill>
                <a:latin typeface="+mn-lt"/>
                <a:ea typeface="+mn-ea"/>
                <a:cs typeface="+mn-cs"/>
              </a:rPr>
              <a:t>26. Press the </a:t>
            </a:r>
            <a:r>
              <a:rPr lang="en-GB" sz="1200" b="1" i="1" kern="1200" dirty="0" smtClean="0">
                <a:solidFill>
                  <a:schemeClr val="tx1"/>
                </a:solidFill>
                <a:latin typeface="+mn-lt"/>
                <a:ea typeface="+mn-ea"/>
                <a:cs typeface="+mn-cs"/>
              </a:rPr>
              <a:t>Track view</a:t>
            </a:r>
            <a:r>
              <a:rPr lang="en-GB" sz="1200" b="1" kern="1200" dirty="0" smtClean="0">
                <a:solidFill>
                  <a:schemeClr val="tx1"/>
                </a:solidFill>
                <a:latin typeface="+mn-lt"/>
                <a:ea typeface="+mn-ea"/>
                <a:cs typeface="+mn-cs"/>
              </a:rPr>
              <a:t> button again to see what you have recorded. If you want to listen to it press the Triangle/Play symbol. We’re now going to record a lead guitar part to finish the piece of music. Tap on </a:t>
            </a:r>
            <a:r>
              <a:rPr lang="en-GB" sz="1200" b="1" i="1" kern="1200" dirty="0" smtClean="0">
                <a:solidFill>
                  <a:schemeClr val="tx1"/>
                </a:solidFill>
                <a:latin typeface="+mn-lt"/>
                <a:ea typeface="+mn-ea"/>
                <a:cs typeface="+mn-cs"/>
              </a:rPr>
              <a:t>Instruments</a:t>
            </a:r>
            <a:r>
              <a:rPr lang="en-GB" sz="1200" b="1" kern="1200" dirty="0" smtClean="0">
                <a:solidFill>
                  <a:schemeClr val="tx1"/>
                </a:solidFill>
                <a:latin typeface="+mn-lt"/>
                <a:ea typeface="+mn-ea"/>
                <a:cs typeface="+mn-cs"/>
              </a:rPr>
              <a:t> once again. </a:t>
            </a:r>
          </a:p>
          <a:p>
            <a:endParaRPr lang="en-GB" sz="1200" b="1" kern="1200" dirty="0" smtClean="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7C0E4AEE-9D97-421C-95E7-6B6F21947623}" type="slidenum">
              <a:rPr lang="en-GB" smtClean="0"/>
              <a:pPr/>
              <a:t>29</a:t>
            </a:fld>
            <a:endParaRPr lang="en-GB"/>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1" kern="1200" dirty="0" smtClean="0">
                <a:solidFill>
                  <a:schemeClr val="tx1"/>
                </a:solidFill>
                <a:latin typeface="+mn-lt"/>
                <a:ea typeface="+mn-ea"/>
                <a:cs typeface="+mn-cs"/>
              </a:rPr>
              <a:t>27. Select </a:t>
            </a:r>
            <a:r>
              <a:rPr lang="en-GB" sz="1200" b="1" i="1" kern="1200" dirty="0" smtClean="0">
                <a:solidFill>
                  <a:schemeClr val="tx1"/>
                </a:solidFill>
                <a:latin typeface="+mn-lt"/>
                <a:ea typeface="+mn-ea"/>
                <a:cs typeface="+mn-cs"/>
              </a:rPr>
              <a:t>Smart Guitar</a:t>
            </a:r>
            <a:r>
              <a:rPr lang="en-GB" sz="1200" b="1" kern="1200" dirty="0" smtClean="0">
                <a:solidFill>
                  <a:schemeClr val="tx1"/>
                </a:solidFill>
                <a:latin typeface="+mn-lt"/>
                <a:ea typeface="+mn-ea"/>
                <a:cs typeface="+mn-cs"/>
              </a:rPr>
              <a:t> again. </a:t>
            </a:r>
          </a:p>
          <a:p>
            <a:endParaRPr lang="en-GB" sz="1200" b="1" kern="1200" dirty="0" smtClean="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7C0E4AEE-9D97-421C-95E7-6B6F21947623}" type="slidenum">
              <a:rPr lang="en-GB" smtClean="0"/>
              <a:pPr/>
              <a:t>30</a:t>
            </a:fld>
            <a:endParaRPr lang="en-GB"/>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1" kern="1200" dirty="0" smtClean="0">
                <a:solidFill>
                  <a:schemeClr val="tx1"/>
                </a:solidFill>
                <a:latin typeface="+mn-lt"/>
                <a:ea typeface="+mn-ea"/>
                <a:cs typeface="+mn-cs"/>
              </a:rPr>
              <a:t>28. The guitar always opens with this view (chords). This time we are going to manually play our own guitar part. Slide the control button from </a:t>
            </a:r>
            <a:r>
              <a:rPr lang="en-GB" sz="1200" b="1" i="1" kern="1200" dirty="0" smtClean="0">
                <a:solidFill>
                  <a:schemeClr val="tx1"/>
                </a:solidFill>
                <a:latin typeface="+mn-lt"/>
                <a:ea typeface="+mn-ea"/>
                <a:cs typeface="+mn-cs"/>
              </a:rPr>
              <a:t>Chords</a:t>
            </a:r>
            <a:r>
              <a:rPr lang="en-GB" sz="1200" b="1" kern="1200" dirty="0" smtClean="0">
                <a:solidFill>
                  <a:schemeClr val="tx1"/>
                </a:solidFill>
                <a:latin typeface="+mn-lt"/>
                <a:ea typeface="+mn-ea"/>
                <a:cs typeface="+mn-cs"/>
              </a:rPr>
              <a:t> to </a:t>
            </a:r>
            <a:r>
              <a:rPr lang="en-GB" sz="1200" b="1" i="1" kern="1200" dirty="0" smtClean="0">
                <a:solidFill>
                  <a:schemeClr val="tx1"/>
                </a:solidFill>
                <a:latin typeface="+mn-lt"/>
                <a:ea typeface="+mn-ea"/>
                <a:cs typeface="+mn-cs"/>
              </a:rPr>
              <a:t>Notes</a:t>
            </a:r>
            <a:r>
              <a:rPr lang="en-GB" sz="1200" b="1" kern="1200" dirty="0" smtClean="0">
                <a:solidFill>
                  <a:schemeClr val="tx1"/>
                </a:solidFill>
                <a:latin typeface="+mn-lt"/>
                <a:ea typeface="+mn-ea"/>
                <a:cs typeface="+mn-cs"/>
              </a:rPr>
              <a:t>.</a:t>
            </a:r>
          </a:p>
          <a:p>
            <a:endParaRPr lang="en-GB" sz="1200" b="1" kern="1200" dirty="0" smtClean="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7C0E4AEE-9D97-421C-95E7-6B6F21947623}" type="slidenum">
              <a:rPr lang="en-GB" smtClean="0"/>
              <a:pPr/>
              <a:t>31</a:t>
            </a:fld>
            <a:endParaRPr lang="en-GB"/>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1" kern="1200" dirty="0" smtClean="0">
                <a:solidFill>
                  <a:schemeClr val="tx1"/>
                </a:solidFill>
                <a:latin typeface="+mn-lt"/>
                <a:ea typeface="+mn-ea"/>
                <a:cs typeface="+mn-cs"/>
              </a:rPr>
              <a:t>29. The view has now changed to a guitar fret board. We can manually play the guitar by tapping/strumming on the strings. Before we do that let’s change it from </a:t>
            </a:r>
            <a:r>
              <a:rPr lang="en-GB" sz="1200" b="1" i="1" kern="1200" dirty="0" smtClean="0">
                <a:solidFill>
                  <a:schemeClr val="tx1"/>
                </a:solidFill>
                <a:latin typeface="+mn-lt"/>
                <a:ea typeface="+mn-ea"/>
                <a:cs typeface="+mn-cs"/>
              </a:rPr>
              <a:t>Acoustic</a:t>
            </a:r>
            <a:r>
              <a:rPr lang="en-GB" sz="1200" b="1" kern="1200" dirty="0" smtClean="0">
                <a:solidFill>
                  <a:schemeClr val="tx1"/>
                </a:solidFill>
                <a:latin typeface="+mn-lt"/>
                <a:ea typeface="+mn-ea"/>
                <a:cs typeface="+mn-cs"/>
              </a:rPr>
              <a:t> to </a:t>
            </a:r>
            <a:r>
              <a:rPr lang="en-GB" sz="1200" b="1" i="1" kern="1200" dirty="0" smtClean="0">
                <a:solidFill>
                  <a:schemeClr val="tx1"/>
                </a:solidFill>
                <a:latin typeface="+mn-lt"/>
                <a:ea typeface="+mn-ea"/>
                <a:cs typeface="+mn-cs"/>
              </a:rPr>
              <a:t>Hard Rock Guitar</a:t>
            </a:r>
            <a:r>
              <a:rPr lang="en-GB" sz="1200" b="1" kern="1200" dirty="0" smtClean="0">
                <a:solidFill>
                  <a:schemeClr val="tx1"/>
                </a:solidFill>
                <a:latin typeface="+mn-lt"/>
                <a:ea typeface="+mn-ea"/>
                <a:cs typeface="+mn-cs"/>
              </a:rPr>
              <a:t>. Tap on the guitar picture to do this. </a:t>
            </a:r>
          </a:p>
          <a:p>
            <a:endParaRPr lang="en-GB" sz="1200" b="1" kern="1200" dirty="0" smtClean="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7C0E4AEE-9D97-421C-95E7-6B6F21947623}" type="slidenum">
              <a:rPr lang="en-GB" smtClean="0"/>
              <a:pPr/>
              <a:t>32</a:t>
            </a:fld>
            <a:endParaRPr lang="en-GB"/>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1" kern="1200" dirty="0" smtClean="0">
                <a:solidFill>
                  <a:schemeClr val="tx1"/>
                </a:solidFill>
                <a:latin typeface="+mn-lt"/>
                <a:ea typeface="+mn-ea"/>
                <a:cs typeface="+mn-cs"/>
              </a:rPr>
              <a:t>30. The last thing you are going to do is play a lead guitar part over everything you have recorded. Use the selected notes (dots) for the best sound, or make it up yourself! Press record and play. To listen back tap on the </a:t>
            </a:r>
            <a:r>
              <a:rPr lang="en-GB" sz="1200" b="1" i="1" kern="1200" dirty="0" smtClean="0">
                <a:solidFill>
                  <a:schemeClr val="tx1"/>
                </a:solidFill>
                <a:latin typeface="+mn-lt"/>
                <a:ea typeface="+mn-ea"/>
                <a:cs typeface="+mn-cs"/>
              </a:rPr>
              <a:t>Track view</a:t>
            </a:r>
            <a:r>
              <a:rPr lang="en-GB" sz="1200" b="1" kern="1200" dirty="0" smtClean="0">
                <a:solidFill>
                  <a:schemeClr val="tx1"/>
                </a:solidFill>
                <a:latin typeface="+mn-lt"/>
                <a:ea typeface="+mn-ea"/>
                <a:cs typeface="+mn-cs"/>
              </a:rPr>
              <a:t> button.</a:t>
            </a:r>
          </a:p>
          <a:p>
            <a:endParaRPr lang="en-GB" sz="1200" b="1" kern="1200" dirty="0" smtClean="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7C0E4AEE-9D97-421C-95E7-6B6F21947623}" type="slidenum">
              <a:rPr lang="en-GB" smtClean="0"/>
              <a:pPr/>
              <a:t>33</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FD2ECE6-2419-4154-BE4E-E98D8D63740E}" type="datetimeFigureOut">
              <a:rPr lang="en-GB" smtClean="0"/>
              <a:pPr/>
              <a:t>09/06/2015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B1BA762-ED58-4FC6-8AF9-F39BE38655C4}"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FD2ECE6-2419-4154-BE4E-E98D8D63740E}" type="datetimeFigureOut">
              <a:rPr lang="en-GB" smtClean="0"/>
              <a:pPr/>
              <a:t>09/06/2015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B1BA762-ED58-4FC6-8AF9-F39BE38655C4}"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FD2ECE6-2419-4154-BE4E-E98D8D63740E}" type="datetimeFigureOut">
              <a:rPr lang="en-GB" smtClean="0"/>
              <a:pPr/>
              <a:t>09/06/2015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B1BA762-ED58-4FC6-8AF9-F39BE38655C4}"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FD2ECE6-2419-4154-BE4E-E98D8D63740E}" type="datetimeFigureOut">
              <a:rPr lang="en-GB" smtClean="0"/>
              <a:pPr/>
              <a:t>09/06/2015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B1BA762-ED58-4FC6-8AF9-F39BE38655C4}"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FD2ECE6-2419-4154-BE4E-E98D8D63740E}" type="datetimeFigureOut">
              <a:rPr lang="en-GB" smtClean="0"/>
              <a:pPr/>
              <a:t>09/06/2015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B1BA762-ED58-4FC6-8AF9-F39BE38655C4}"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FD2ECE6-2419-4154-BE4E-E98D8D63740E}" type="datetimeFigureOut">
              <a:rPr lang="en-GB" smtClean="0"/>
              <a:pPr/>
              <a:t>09/06/2015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B1BA762-ED58-4FC6-8AF9-F39BE38655C4}"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FD2ECE6-2419-4154-BE4E-E98D8D63740E}" type="datetimeFigureOut">
              <a:rPr lang="en-GB" smtClean="0"/>
              <a:pPr/>
              <a:t>09/06/2015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B1BA762-ED58-4FC6-8AF9-F39BE38655C4}"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FD2ECE6-2419-4154-BE4E-E98D8D63740E}" type="datetimeFigureOut">
              <a:rPr lang="en-GB" smtClean="0"/>
              <a:pPr/>
              <a:t>09/06/2015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B1BA762-ED58-4FC6-8AF9-F39BE38655C4}"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FD2ECE6-2419-4154-BE4E-E98D8D63740E}" type="datetimeFigureOut">
              <a:rPr lang="en-GB" smtClean="0"/>
              <a:pPr/>
              <a:t>09/06/2015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B1BA762-ED58-4FC6-8AF9-F39BE38655C4}"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FD2ECE6-2419-4154-BE4E-E98D8D63740E}" type="datetimeFigureOut">
              <a:rPr lang="en-GB" smtClean="0"/>
              <a:pPr/>
              <a:t>09/06/2015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B1BA762-ED58-4FC6-8AF9-F39BE38655C4}"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FD2ECE6-2419-4154-BE4E-E98D8D63740E}" type="datetimeFigureOut">
              <a:rPr lang="en-GB" smtClean="0"/>
              <a:pPr/>
              <a:t>09/06/2015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B1BA762-ED58-4FC6-8AF9-F39BE38655C4}"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FD2ECE6-2419-4154-BE4E-E98D8D63740E}" type="datetimeFigureOut">
              <a:rPr lang="en-GB" smtClean="0"/>
              <a:pPr/>
              <a:t>09/06/2015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1BA762-ED58-4FC6-8AF9-F39BE38655C4}"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Garageband icon.png"/>
          <p:cNvPicPr>
            <a:picLocks noChangeAspect="1"/>
          </p:cNvPicPr>
          <p:nvPr/>
        </p:nvPicPr>
        <p:blipFill>
          <a:blip r:embed="rId2" cstate="print"/>
          <a:srcRect l="1929" t="14139" r="389" b="12601"/>
          <a:stretch>
            <a:fillRect/>
          </a:stretch>
        </p:blipFill>
        <p:spPr>
          <a:xfrm>
            <a:off x="0" y="0"/>
            <a:ext cx="9144000" cy="6858000"/>
          </a:xfrm>
          <a:prstGeom prst="rect">
            <a:avLst/>
          </a:prstGeom>
        </p:spPr>
      </p:pic>
      <p:sp>
        <p:nvSpPr>
          <p:cNvPr id="5" name="Title 1"/>
          <p:cNvSpPr txBox="1">
            <a:spLocks/>
          </p:cNvSpPr>
          <p:nvPr/>
        </p:nvSpPr>
        <p:spPr>
          <a:xfrm>
            <a:off x="0" y="269776"/>
            <a:ext cx="9144000" cy="1143000"/>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13000" b="1" i="0" u="none" strike="noStrike" kern="1200" cap="none" spc="0" normalizeH="0" baseline="0" noProof="0" dirty="0" smtClean="0">
                <a:ln w="38100">
                  <a:solidFill>
                    <a:schemeClr val="bg1"/>
                  </a:solidFill>
                </a:ln>
                <a:solidFill>
                  <a:schemeClr val="tx1"/>
                </a:solidFill>
                <a:effectLst>
                  <a:outerShdw blurRad="50800" dist="38100" dir="2700000" algn="tl" rotWithShape="0">
                    <a:prstClr val="black">
                      <a:alpha val="40000"/>
                    </a:prstClr>
                  </a:outerShdw>
                </a:effectLst>
                <a:uLnTx/>
                <a:uFillTx/>
                <a:latin typeface="+mj-lt"/>
                <a:ea typeface="+mj-ea"/>
                <a:cs typeface="+mj-cs"/>
              </a:rPr>
              <a:t>Garage Band</a:t>
            </a:r>
            <a:endParaRPr kumimoji="0" lang="en-GB" sz="13000" b="1" i="0" u="none" strike="noStrike" kern="1200" cap="none" spc="0" normalizeH="0" baseline="0" noProof="0" dirty="0">
              <a:ln w="38100">
                <a:solidFill>
                  <a:schemeClr val="bg1"/>
                </a:solidFill>
              </a:ln>
              <a:solidFill>
                <a:schemeClr val="tx1"/>
              </a:solidFill>
              <a:effectLst>
                <a:outerShdw blurRad="50800" dist="38100" dir="2700000" algn="tl" rotWithShape="0">
                  <a:prstClr val="black">
                    <a:alpha val="40000"/>
                  </a:prstClr>
                </a:outerShdw>
              </a:effectLst>
              <a:uLnTx/>
              <a:uFillTx/>
              <a:latin typeface="+mj-lt"/>
              <a:ea typeface="+mj-ea"/>
              <a:cs typeface="+mj-cs"/>
            </a:endParaRPr>
          </a:p>
        </p:txBody>
      </p:sp>
      <p:sp>
        <p:nvSpPr>
          <p:cNvPr id="6" name="Title 1"/>
          <p:cNvSpPr txBox="1">
            <a:spLocks/>
          </p:cNvSpPr>
          <p:nvPr/>
        </p:nvSpPr>
        <p:spPr>
          <a:xfrm>
            <a:off x="0" y="3582144"/>
            <a:ext cx="9144000" cy="1143000"/>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5200" i="0" u="none" strike="noStrike" kern="1200" cap="none" spc="0" normalizeH="0" baseline="0" noProof="0" dirty="0" smtClean="0">
                <a:ln w="19050">
                  <a:solidFill>
                    <a:schemeClr val="tx1"/>
                  </a:solidFill>
                </a:ln>
                <a:solidFill>
                  <a:schemeClr val="tx1"/>
                </a:solidFill>
                <a:effectLst>
                  <a:outerShdw blurRad="50800" dist="38100" dir="2700000" algn="tl" rotWithShape="0">
                    <a:prstClr val="black">
                      <a:alpha val="40000"/>
                    </a:prstClr>
                  </a:outerShdw>
                </a:effectLst>
                <a:uLnTx/>
                <a:uFillTx/>
                <a:latin typeface="+mj-lt"/>
                <a:ea typeface="+mj-ea"/>
                <a:cs typeface="+mj-cs"/>
              </a:rPr>
              <a:t>By the end of this topic</a:t>
            </a:r>
            <a:r>
              <a:rPr kumimoji="0" lang="en-GB" sz="5200" i="0" u="none" strike="noStrike" kern="1200" cap="none" spc="0" normalizeH="0" noProof="0" dirty="0" smtClean="0">
                <a:ln w="19050">
                  <a:solidFill>
                    <a:schemeClr val="tx1"/>
                  </a:solidFill>
                </a:ln>
                <a:solidFill>
                  <a:schemeClr val="tx1"/>
                </a:solidFill>
                <a:effectLst>
                  <a:outerShdw blurRad="50800" dist="38100" dir="2700000" algn="tl" rotWithShape="0">
                    <a:prstClr val="black">
                      <a:alpha val="40000"/>
                    </a:prstClr>
                  </a:outerShdw>
                </a:effectLst>
                <a:uLnTx/>
                <a:uFillTx/>
                <a:latin typeface="+mj-lt"/>
                <a:ea typeface="+mj-ea"/>
                <a:cs typeface="+mj-cs"/>
              </a:rPr>
              <a:t> you will:</a:t>
            </a:r>
            <a:endParaRPr kumimoji="0" lang="en-GB" sz="3600" i="0" u="none" strike="noStrike" kern="1200" cap="none" spc="0" normalizeH="0" noProof="0" dirty="0" smtClean="0">
              <a:ln w="19050">
                <a:solidFill>
                  <a:schemeClr val="tx1"/>
                </a:solidFill>
              </a:ln>
              <a:solidFill>
                <a:schemeClr val="tx1"/>
              </a:solidFill>
              <a:effectLst>
                <a:outerShdw blurRad="50800" dist="38100" dir="2700000" algn="tl" rotWithShape="0">
                  <a:prstClr val="black">
                    <a:alpha val="40000"/>
                  </a:prstClr>
                </a:outerShdw>
              </a:effectLst>
              <a:uLnTx/>
              <a:uFillTx/>
              <a:latin typeface="+mj-lt"/>
              <a:ea typeface="+mj-ea"/>
              <a:cs typeface="+mj-cs"/>
            </a:endParaRPr>
          </a:p>
          <a:p>
            <a:pPr marL="0" marR="0" lvl="0" indent="0" algn="ctr" defTabSz="914400" rtl="0" eaLnBrk="1" fontAlgn="auto" latinLnBrk="0" hangingPunct="1">
              <a:lnSpc>
                <a:spcPct val="100000"/>
              </a:lnSpc>
              <a:spcBef>
                <a:spcPct val="0"/>
              </a:spcBef>
              <a:spcAft>
                <a:spcPts val="0"/>
              </a:spcAft>
              <a:buClrTx/>
              <a:buSzTx/>
              <a:buFont typeface="Arial" pitchFamily="34" charset="0"/>
              <a:buChar char="•"/>
              <a:tabLst/>
              <a:defRPr/>
            </a:pPr>
            <a:r>
              <a:rPr lang="en-GB" sz="3600" baseline="0" dirty="0" smtClean="0">
                <a:ln w="19050">
                  <a:solidFill>
                    <a:schemeClr val="tx1"/>
                  </a:solidFill>
                </a:ln>
                <a:effectLst>
                  <a:outerShdw blurRad="50800" dist="38100" dir="2700000" algn="tl" rotWithShape="0">
                    <a:prstClr val="black">
                      <a:alpha val="40000"/>
                    </a:prstClr>
                  </a:outerShdw>
                </a:effectLst>
                <a:latin typeface="+mj-lt"/>
                <a:ea typeface="+mj-ea"/>
                <a:cs typeface="+mj-cs"/>
              </a:rPr>
              <a:t> Know how to create a piece</a:t>
            </a:r>
            <a:r>
              <a:rPr lang="en-GB" sz="3600" dirty="0" smtClean="0">
                <a:ln w="19050">
                  <a:solidFill>
                    <a:schemeClr val="tx1"/>
                  </a:solidFill>
                </a:ln>
                <a:effectLst>
                  <a:outerShdw blurRad="50800" dist="38100" dir="2700000" algn="tl" rotWithShape="0">
                    <a:prstClr val="black">
                      <a:alpha val="40000"/>
                    </a:prstClr>
                  </a:outerShdw>
                </a:effectLst>
                <a:latin typeface="+mj-lt"/>
                <a:ea typeface="+mj-ea"/>
                <a:cs typeface="+mj-cs"/>
              </a:rPr>
              <a:t> of music using Garage Band on the iPad</a:t>
            </a:r>
          </a:p>
          <a:p>
            <a:pPr marL="0" marR="0" lvl="0" indent="0" algn="ctr" defTabSz="914400" rtl="0" eaLnBrk="1" fontAlgn="auto" latinLnBrk="0" hangingPunct="1">
              <a:lnSpc>
                <a:spcPct val="100000"/>
              </a:lnSpc>
              <a:spcBef>
                <a:spcPct val="0"/>
              </a:spcBef>
              <a:spcAft>
                <a:spcPts val="0"/>
              </a:spcAft>
              <a:buClrTx/>
              <a:buSzTx/>
              <a:buFont typeface="Arial" pitchFamily="34" charset="0"/>
              <a:buChar char="•"/>
              <a:tabLst/>
              <a:defRPr/>
            </a:pPr>
            <a:r>
              <a:rPr kumimoji="0" lang="en-GB" sz="3600" i="0" u="none" strike="noStrike" kern="1200" cap="none" spc="0" normalizeH="0" baseline="0" noProof="0" dirty="0" smtClean="0">
                <a:ln w="19050">
                  <a:solidFill>
                    <a:schemeClr val="tx1"/>
                  </a:solidFill>
                </a:ln>
                <a:solidFill>
                  <a:schemeClr val="tx1"/>
                </a:solidFill>
                <a:effectLst>
                  <a:outerShdw blurRad="50800" dist="38100" dir="2700000" algn="tl" rotWithShape="0">
                    <a:prstClr val="black">
                      <a:alpha val="40000"/>
                    </a:prstClr>
                  </a:outerShdw>
                </a:effectLst>
                <a:uLnTx/>
                <a:uFillTx/>
                <a:latin typeface="+mj-lt"/>
                <a:ea typeface="+mj-ea"/>
                <a:cs typeface="+mj-cs"/>
              </a:rPr>
              <a:t> </a:t>
            </a:r>
            <a:r>
              <a:rPr lang="en-GB" sz="3600" dirty="0" smtClean="0">
                <a:ln w="19050">
                  <a:solidFill>
                    <a:schemeClr val="tx1"/>
                  </a:solidFill>
                </a:ln>
                <a:effectLst>
                  <a:outerShdw blurRad="50800" dist="38100" dir="2700000" algn="tl" rotWithShape="0">
                    <a:prstClr val="black">
                      <a:alpha val="40000"/>
                    </a:prstClr>
                  </a:outerShdw>
                </a:effectLst>
                <a:latin typeface="+mj-lt"/>
                <a:ea typeface="+mj-ea"/>
                <a:cs typeface="+mj-cs"/>
              </a:rPr>
              <a:t>Understand how to use all of the functions on Garage Band</a:t>
            </a:r>
          </a:p>
          <a:p>
            <a:pPr marL="0" marR="0" lvl="0" indent="0" algn="ctr" defTabSz="914400" rtl="0" eaLnBrk="1" fontAlgn="auto" latinLnBrk="0" hangingPunct="1">
              <a:lnSpc>
                <a:spcPct val="100000"/>
              </a:lnSpc>
              <a:spcBef>
                <a:spcPct val="0"/>
              </a:spcBef>
              <a:spcAft>
                <a:spcPts val="0"/>
              </a:spcAft>
              <a:buClrTx/>
              <a:buSzTx/>
              <a:buFont typeface="Arial" pitchFamily="34" charset="0"/>
              <a:buChar char="•"/>
              <a:tabLst/>
              <a:defRPr/>
            </a:pPr>
            <a:r>
              <a:rPr kumimoji="0" lang="en-GB" sz="3600" i="0" u="none" strike="noStrike" kern="1200" cap="none" spc="0" normalizeH="0" noProof="0" dirty="0" smtClean="0">
                <a:ln w="19050">
                  <a:solidFill>
                    <a:schemeClr val="tx1"/>
                  </a:solidFill>
                </a:ln>
                <a:solidFill>
                  <a:schemeClr val="tx1"/>
                </a:solidFill>
                <a:effectLst>
                  <a:outerShdw blurRad="50800" dist="38100" dir="2700000" algn="tl" rotWithShape="0">
                    <a:prstClr val="black">
                      <a:alpha val="40000"/>
                    </a:prstClr>
                  </a:outerShdw>
                </a:effectLst>
                <a:uLnTx/>
                <a:uFillTx/>
                <a:latin typeface="+mj-lt"/>
                <a:ea typeface="+mj-ea"/>
                <a:cs typeface="+mj-cs"/>
              </a:rPr>
              <a:t> Understand what a sampler is and how to use one</a:t>
            </a:r>
          </a:p>
          <a:p>
            <a:pPr marL="0" marR="0" lvl="0" indent="0" algn="ctr" defTabSz="914400" rtl="0" eaLnBrk="1" fontAlgn="auto" latinLnBrk="0" hangingPunct="1">
              <a:lnSpc>
                <a:spcPct val="100000"/>
              </a:lnSpc>
              <a:spcBef>
                <a:spcPct val="0"/>
              </a:spcBef>
              <a:spcAft>
                <a:spcPts val="0"/>
              </a:spcAft>
              <a:buClrTx/>
              <a:buSzTx/>
              <a:buFont typeface="Arial" pitchFamily="34" charset="0"/>
              <a:buChar char="•"/>
              <a:tabLst/>
              <a:defRPr/>
            </a:pPr>
            <a:r>
              <a:rPr lang="en-GB" sz="3600" dirty="0" smtClean="0">
                <a:ln w="19050">
                  <a:solidFill>
                    <a:schemeClr val="tx1"/>
                  </a:solidFill>
                </a:ln>
                <a:effectLst>
                  <a:outerShdw blurRad="50800" dist="38100" dir="2700000" algn="tl" rotWithShape="0">
                    <a:prstClr val="black">
                      <a:alpha val="40000"/>
                    </a:prstClr>
                  </a:outerShdw>
                </a:effectLst>
                <a:latin typeface="+mj-lt"/>
                <a:ea typeface="+mj-ea"/>
                <a:cs typeface="+mj-cs"/>
              </a:rPr>
              <a:t>  Have created your own piece of music</a:t>
            </a:r>
            <a:endParaRPr kumimoji="0" lang="en-GB" sz="5200" i="0" u="none" strike="noStrike" kern="1200" cap="none" spc="0" normalizeH="0" baseline="0" noProof="0" dirty="0">
              <a:ln w="19050">
                <a:solidFill>
                  <a:schemeClr val="tx1"/>
                </a:solidFill>
              </a:ln>
              <a:solidFill>
                <a:schemeClr val="tx1"/>
              </a:solidFill>
              <a:effectLst>
                <a:outerShdw blurRad="50800" dist="38100" dir="2700000" algn="tl" rotWithShape="0">
                  <a:prstClr val="black">
                    <a:alpha val="40000"/>
                  </a:prstClr>
                </a:outerShdw>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8000" r="-8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2646040"/>
            <a:ext cx="9144000" cy="1143000"/>
          </a:xfrm>
        </p:spPr>
        <p:txBody>
          <a:bodyPr>
            <a:noAutofit/>
          </a:bodyPr>
          <a:lstStyle/>
          <a:p>
            <a:r>
              <a:rPr lang="en-GB" sz="13800" b="1" dirty="0" smtClean="0">
                <a:ln w="38100">
                  <a:solidFill>
                    <a:schemeClr val="bg1"/>
                  </a:solidFill>
                </a:ln>
                <a:effectLst>
                  <a:outerShdw blurRad="50800" dist="38100" dir="2700000" algn="tl" rotWithShape="0">
                    <a:prstClr val="black">
                      <a:alpha val="40000"/>
                    </a:prstClr>
                  </a:outerShdw>
                </a:effectLst>
              </a:rPr>
              <a:t>How to use </a:t>
            </a:r>
            <a:br>
              <a:rPr lang="en-GB" sz="13800" b="1" dirty="0" smtClean="0">
                <a:ln w="38100">
                  <a:solidFill>
                    <a:schemeClr val="bg1"/>
                  </a:solidFill>
                </a:ln>
                <a:effectLst>
                  <a:outerShdw blurRad="50800" dist="38100" dir="2700000" algn="tl" rotWithShape="0">
                    <a:prstClr val="black">
                      <a:alpha val="40000"/>
                    </a:prstClr>
                  </a:outerShdw>
                </a:effectLst>
              </a:rPr>
            </a:br>
            <a:r>
              <a:rPr lang="en-GB" sz="13800" b="1" dirty="0" smtClean="0">
                <a:ln w="38100">
                  <a:solidFill>
                    <a:schemeClr val="bg1"/>
                  </a:solidFill>
                </a:ln>
                <a:effectLst>
                  <a:outerShdw blurRad="50800" dist="38100" dir="2700000" algn="tl" rotWithShape="0">
                    <a:prstClr val="black">
                      <a:alpha val="40000"/>
                    </a:prstClr>
                  </a:outerShdw>
                </a:effectLst>
              </a:rPr>
              <a:t>Garage Band</a:t>
            </a:r>
            <a:endParaRPr lang="en-GB" sz="13800" b="1" dirty="0">
              <a:ln w="38100">
                <a:solidFill>
                  <a:schemeClr val="bg1"/>
                </a:solidFill>
              </a:ln>
              <a:effectLst>
                <a:outerShdw blurRad="50800" dist="38100" dir="2700000" algn="tl" rotWithShape="0">
                  <a:prstClr val="black">
                    <a:alpha val="40000"/>
                  </a:prstClr>
                </a:outerShdw>
              </a:effectLst>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1.png"/>
          <p:cNvPicPr>
            <a:picLocks noChangeAspect="1"/>
          </p:cNvPicPr>
          <p:nvPr/>
        </p:nvPicPr>
        <p:blipFill>
          <a:blip r:embed="rId3" cstate="print"/>
          <a:stretch>
            <a:fillRect/>
          </a:stretch>
        </p:blipFill>
        <p:spPr>
          <a:xfrm>
            <a:off x="0" y="0"/>
            <a:ext cx="9144000" cy="6854593"/>
          </a:xfrm>
          <a:prstGeom prst="rect">
            <a:avLst/>
          </a:prstGeom>
        </p:spPr>
      </p:pic>
      <p:sp>
        <p:nvSpPr>
          <p:cNvPr id="5" name="Left Arrow Callout 4"/>
          <p:cNvSpPr/>
          <p:nvPr/>
        </p:nvSpPr>
        <p:spPr>
          <a:xfrm>
            <a:off x="395536" y="72008"/>
            <a:ext cx="1080120" cy="620688"/>
          </a:xfrm>
          <a:prstGeom prst="left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New song</a:t>
            </a:r>
            <a:endParaRPr lang="en-GB" sz="1600" b="1"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animEffect transition="in" filter="fade">
                                      <p:cBhvr>
                                        <p:cTn id="7" dur="2000"/>
                                        <p:tgtEl>
                                          <p:spTgt spid="5">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fade">
                                      <p:cBhvr>
                                        <p:cTn id="10"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1.png"/>
          <p:cNvPicPr>
            <a:picLocks noChangeAspect="1"/>
          </p:cNvPicPr>
          <p:nvPr/>
        </p:nvPicPr>
        <p:blipFill>
          <a:blip r:embed="rId3" cstate="print"/>
          <a:stretch>
            <a:fillRect/>
          </a:stretch>
        </p:blipFill>
        <p:spPr>
          <a:xfrm>
            <a:off x="0" y="0"/>
            <a:ext cx="9143999" cy="6854593"/>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1.png"/>
          <p:cNvPicPr>
            <a:picLocks noChangeAspect="1"/>
          </p:cNvPicPr>
          <p:nvPr/>
        </p:nvPicPr>
        <p:blipFill>
          <a:blip r:embed="rId3" cstate="print"/>
          <a:stretch>
            <a:fillRect/>
          </a:stretch>
        </p:blipFill>
        <p:spPr>
          <a:xfrm>
            <a:off x="0" y="0"/>
            <a:ext cx="9143999" cy="6854592"/>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1.png"/>
          <p:cNvPicPr>
            <a:picLocks noChangeAspect="1"/>
          </p:cNvPicPr>
          <p:nvPr/>
        </p:nvPicPr>
        <p:blipFill>
          <a:blip r:embed="rId3" cstate="print"/>
          <a:stretch>
            <a:fillRect/>
          </a:stretch>
        </p:blipFill>
        <p:spPr>
          <a:xfrm>
            <a:off x="0" y="0"/>
            <a:ext cx="9143998" cy="6854592"/>
          </a:xfrm>
          <a:prstGeom prst="rect">
            <a:avLst/>
          </a:prstGeom>
        </p:spPr>
      </p:pic>
      <p:sp>
        <p:nvSpPr>
          <p:cNvPr id="5" name="Up Arrow Callout 4"/>
          <p:cNvSpPr/>
          <p:nvPr/>
        </p:nvSpPr>
        <p:spPr>
          <a:xfrm>
            <a:off x="2771800" y="548680"/>
            <a:ext cx="1080120" cy="864096"/>
          </a:xfrm>
          <a:prstGeom prst="up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Track view</a:t>
            </a:r>
            <a:endParaRPr lang="en-GB" sz="1600" b="1"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animEffect transition="in" filter="fade">
                                      <p:cBhvr>
                                        <p:cTn id="7" dur="2000"/>
                                        <p:tgtEl>
                                          <p:spTgt spid="5">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fade">
                                      <p:cBhvr>
                                        <p:cTn id="10"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1.png"/>
          <p:cNvPicPr>
            <a:picLocks noChangeAspect="1"/>
          </p:cNvPicPr>
          <p:nvPr/>
        </p:nvPicPr>
        <p:blipFill>
          <a:blip r:embed="rId3" cstate="print"/>
          <a:stretch>
            <a:fillRect/>
          </a:stretch>
        </p:blipFill>
        <p:spPr>
          <a:xfrm>
            <a:off x="0" y="0"/>
            <a:ext cx="9143998" cy="6854591"/>
          </a:xfrm>
          <a:prstGeom prst="rect">
            <a:avLst/>
          </a:prstGeom>
        </p:spPr>
      </p:pic>
      <p:sp>
        <p:nvSpPr>
          <p:cNvPr id="5" name="Up Arrow Callout 4"/>
          <p:cNvSpPr/>
          <p:nvPr/>
        </p:nvSpPr>
        <p:spPr>
          <a:xfrm>
            <a:off x="7092280" y="620688"/>
            <a:ext cx="1152128" cy="864096"/>
          </a:xfrm>
          <a:prstGeom prst="up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Drum track/loop</a:t>
            </a:r>
            <a:endParaRPr lang="en-GB" sz="1600" b="1" dirty="0">
              <a:solidFill>
                <a:schemeClr val="tx1"/>
              </a:solidFill>
            </a:endParaRPr>
          </a:p>
        </p:txBody>
      </p:sp>
      <p:sp>
        <p:nvSpPr>
          <p:cNvPr id="6" name="Up Arrow Callout 5"/>
          <p:cNvSpPr/>
          <p:nvPr/>
        </p:nvSpPr>
        <p:spPr>
          <a:xfrm>
            <a:off x="2699792" y="620688"/>
            <a:ext cx="1152128" cy="864096"/>
          </a:xfrm>
          <a:prstGeom prst="up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This is the </a:t>
            </a:r>
            <a:r>
              <a:rPr lang="en-GB" sz="1600" b="1" i="1" dirty="0" smtClean="0">
                <a:solidFill>
                  <a:schemeClr val="tx1"/>
                </a:solidFill>
              </a:rPr>
              <a:t>Track view</a:t>
            </a:r>
            <a:endParaRPr lang="en-GB" sz="1600" b="1"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animEffect transition="in" filter="fade">
                                      <p:cBhvr>
                                        <p:cTn id="7" dur="2000"/>
                                        <p:tgtEl>
                                          <p:spTgt spid="6">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xEl>
                                              <p:pRg st="0" end="0"/>
                                            </p:txEl>
                                          </p:spTgt>
                                        </p:tgtEl>
                                        <p:attrNameLst>
                                          <p:attrName>style.visibility</p:attrName>
                                        </p:attrNameLst>
                                      </p:cBhvr>
                                      <p:to>
                                        <p:strVal val="visible"/>
                                      </p:to>
                                    </p:set>
                                    <p:animEffect transition="in" filter="fade">
                                      <p:cBhvr>
                                        <p:cTn id="10" dur="2000"/>
                                        <p:tgtEl>
                                          <p:spTgt spid="6">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bg/>
                                          </p:spTgt>
                                        </p:tgtEl>
                                        <p:attrNameLst>
                                          <p:attrName>style.visibility</p:attrName>
                                        </p:attrNameLst>
                                      </p:cBhvr>
                                      <p:to>
                                        <p:strVal val="visible"/>
                                      </p:to>
                                    </p:set>
                                    <p:animEffect transition="in" filter="fade">
                                      <p:cBhvr>
                                        <p:cTn id="15" dur="2000"/>
                                        <p:tgtEl>
                                          <p:spTgt spid="5">
                                            <p:bg/>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txEl>
                                              <p:pRg st="0" end="0"/>
                                            </p:txEl>
                                          </p:spTgt>
                                        </p:tgtEl>
                                        <p:attrNameLst>
                                          <p:attrName>style.visibility</p:attrName>
                                        </p:attrNameLst>
                                      </p:cBhvr>
                                      <p:to>
                                        <p:strVal val="visible"/>
                                      </p:to>
                                    </p:set>
                                    <p:animEffect transition="in" filter="fade">
                                      <p:cBhvr>
                                        <p:cTn id="18"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animBg="1"/>
      <p:bldP spid="6" grpId="0" build="allAtOnce"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1.png"/>
          <p:cNvPicPr>
            <a:picLocks noChangeAspect="1"/>
          </p:cNvPicPr>
          <p:nvPr/>
        </p:nvPicPr>
        <p:blipFill>
          <a:blip r:embed="rId3" cstate="print"/>
          <a:stretch>
            <a:fillRect/>
          </a:stretch>
        </p:blipFill>
        <p:spPr>
          <a:xfrm>
            <a:off x="0" y="0"/>
            <a:ext cx="9143997" cy="6854591"/>
          </a:xfrm>
          <a:prstGeom prst="rect">
            <a:avLst/>
          </a:prstGeom>
        </p:spPr>
      </p:pic>
      <p:sp>
        <p:nvSpPr>
          <p:cNvPr id="3" name="Right Arrow Callout 2"/>
          <p:cNvSpPr/>
          <p:nvPr/>
        </p:nvSpPr>
        <p:spPr>
          <a:xfrm>
            <a:off x="3203848" y="3284984"/>
            <a:ext cx="1944216" cy="1512168"/>
          </a:xfrm>
          <a:prstGeom prst="right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Find </a:t>
            </a:r>
            <a:r>
              <a:rPr lang="en-GB" sz="1600" b="1" i="1" dirty="0" smtClean="0">
                <a:solidFill>
                  <a:schemeClr val="tx1"/>
                </a:solidFill>
              </a:rPr>
              <a:t>Solid 70s Drumset 01</a:t>
            </a:r>
            <a:r>
              <a:rPr lang="en-GB" sz="1600" b="1" dirty="0" smtClean="0">
                <a:solidFill>
                  <a:schemeClr val="tx1"/>
                </a:solidFill>
              </a:rPr>
              <a:t> near the bottom</a:t>
            </a:r>
            <a:endParaRPr lang="en-GB" sz="1600" b="1" dirty="0">
              <a:solidFill>
                <a:schemeClr val="tx1"/>
              </a:solidFill>
            </a:endParaRPr>
          </a:p>
        </p:txBody>
      </p:sp>
      <p:sp>
        <p:nvSpPr>
          <p:cNvPr id="5" name="Right Arrow Callout 4"/>
          <p:cNvSpPr/>
          <p:nvPr/>
        </p:nvSpPr>
        <p:spPr>
          <a:xfrm>
            <a:off x="3203848" y="5085184"/>
            <a:ext cx="1944216" cy="1008112"/>
          </a:xfrm>
          <a:prstGeom prst="right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Drag it underneath the guitar</a:t>
            </a:r>
            <a:endParaRPr lang="en-GB" sz="1600" b="1"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2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bg/>
                                          </p:spTgt>
                                        </p:tgtEl>
                                        <p:attrNameLst>
                                          <p:attrName>style.visibility</p:attrName>
                                        </p:attrNameLst>
                                      </p:cBhvr>
                                      <p:to>
                                        <p:strVal val="visible"/>
                                      </p:to>
                                    </p:set>
                                    <p:animEffect transition="in" filter="fade">
                                      <p:cBhvr>
                                        <p:cTn id="15" dur="2000"/>
                                        <p:tgtEl>
                                          <p:spTgt spid="5">
                                            <p:bg/>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txEl>
                                              <p:pRg st="0" end="0"/>
                                            </p:txEl>
                                          </p:spTgt>
                                        </p:tgtEl>
                                        <p:attrNameLst>
                                          <p:attrName>style.visibility</p:attrName>
                                        </p:attrNameLst>
                                      </p:cBhvr>
                                      <p:to>
                                        <p:strVal val="visible"/>
                                      </p:to>
                                    </p:set>
                                    <p:animEffect transition="in" filter="fade">
                                      <p:cBhvr>
                                        <p:cTn id="18"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animBg="1"/>
      <p:bldP spid="5" grpId="0" build="allAtOnce"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1.png"/>
          <p:cNvPicPr>
            <a:picLocks noChangeAspect="1"/>
          </p:cNvPicPr>
          <p:nvPr/>
        </p:nvPicPr>
        <p:blipFill>
          <a:blip r:embed="rId3" cstate="print"/>
          <a:stretch>
            <a:fillRect/>
          </a:stretch>
        </p:blipFill>
        <p:spPr>
          <a:xfrm>
            <a:off x="0" y="0"/>
            <a:ext cx="9143997" cy="6854590"/>
          </a:xfrm>
          <a:prstGeom prst="rect">
            <a:avLst/>
          </a:prstGeom>
        </p:spPr>
      </p:pic>
      <p:sp>
        <p:nvSpPr>
          <p:cNvPr id="3" name="Right Arrow Callout 2"/>
          <p:cNvSpPr/>
          <p:nvPr/>
        </p:nvSpPr>
        <p:spPr>
          <a:xfrm>
            <a:off x="7020272" y="260648"/>
            <a:ext cx="1728192" cy="1008112"/>
          </a:xfrm>
          <a:prstGeom prst="right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Tap + to make the track longer</a:t>
            </a:r>
            <a:endParaRPr lang="en-GB" sz="1600" b="1"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1.png"/>
          <p:cNvPicPr>
            <a:picLocks noChangeAspect="1"/>
          </p:cNvPicPr>
          <p:nvPr/>
        </p:nvPicPr>
        <p:blipFill>
          <a:blip r:embed="rId3" cstate="print"/>
          <a:stretch>
            <a:fillRect/>
          </a:stretch>
        </p:blipFill>
        <p:spPr>
          <a:xfrm>
            <a:off x="1" y="0"/>
            <a:ext cx="9143995" cy="6854590"/>
          </a:xfrm>
          <a:prstGeom prst="rect">
            <a:avLst/>
          </a:prstGeom>
        </p:spPr>
      </p:pic>
      <p:sp>
        <p:nvSpPr>
          <p:cNvPr id="6" name="Right Arrow Callout 5"/>
          <p:cNvSpPr/>
          <p:nvPr/>
        </p:nvSpPr>
        <p:spPr>
          <a:xfrm>
            <a:off x="6444208" y="1268760"/>
            <a:ext cx="1728192" cy="1224136"/>
          </a:xfrm>
          <a:prstGeom prst="right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Tap here to increase the number of bars</a:t>
            </a:r>
            <a:endParaRPr lang="en-GB" sz="1600" b="1"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animEffect transition="in" filter="fade">
                                      <p:cBhvr>
                                        <p:cTn id="7" dur="2000"/>
                                        <p:tgtEl>
                                          <p:spTgt spid="6">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xEl>
                                              <p:pRg st="0" end="0"/>
                                            </p:txEl>
                                          </p:spTgt>
                                        </p:tgtEl>
                                        <p:attrNameLst>
                                          <p:attrName>style.visibility</p:attrName>
                                        </p:attrNameLst>
                                      </p:cBhvr>
                                      <p:to>
                                        <p:strVal val="visible"/>
                                      </p:to>
                                    </p:set>
                                    <p:animEffect transition="in" filter="fade">
                                      <p:cBhvr>
                                        <p:cTn id="10" dur="2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allAtOnce"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1.png"/>
          <p:cNvPicPr>
            <a:picLocks noChangeAspect="1"/>
          </p:cNvPicPr>
          <p:nvPr/>
        </p:nvPicPr>
        <p:blipFill>
          <a:blip r:embed="rId3" cstate="print"/>
          <a:stretch>
            <a:fillRect/>
          </a:stretch>
        </p:blipFill>
        <p:spPr>
          <a:xfrm>
            <a:off x="1" y="0"/>
            <a:ext cx="9143995" cy="6854589"/>
          </a:xfrm>
          <a:prstGeom prst="rect">
            <a:avLst/>
          </a:prstGeom>
        </p:spPr>
      </p:pic>
      <p:sp>
        <p:nvSpPr>
          <p:cNvPr id="5" name="Right Arrow Callout 4"/>
          <p:cNvSpPr/>
          <p:nvPr/>
        </p:nvSpPr>
        <p:spPr>
          <a:xfrm>
            <a:off x="6300192" y="2132856"/>
            <a:ext cx="1728192" cy="1008112"/>
          </a:xfrm>
          <a:prstGeom prst="right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Tap on the up arrow until it gets to 30</a:t>
            </a:r>
            <a:endParaRPr lang="en-GB" sz="1600" b="1"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animEffect transition="in" filter="fade">
                                      <p:cBhvr>
                                        <p:cTn id="7" dur="2000"/>
                                        <p:tgtEl>
                                          <p:spTgt spid="5">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fade">
                                      <p:cBhvr>
                                        <p:cTn id="10"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1.png"/>
          <p:cNvPicPr>
            <a:picLocks noChangeAspect="1"/>
          </p:cNvPicPr>
          <p:nvPr/>
        </p:nvPicPr>
        <p:blipFill>
          <a:blip r:embed="rId3" cstate="print"/>
          <a:stretch>
            <a:fillRect/>
          </a:stretch>
        </p:blipFill>
        <p:spPr>
          <a:xfrm>
            <a:off x="1" y="0"/>
            <a:ext cx="9143994" cy="6854589"/>
          </a:xfrm>
          <a:prstGeom prst="rect">
            <a:avLst/>
          </a:prstGeom>
        </p:spPr>
      </p:pic>
      <p:sp>
        <p:nvSpPr>
          <p:cNvPr id="5" name="Left Arrow Callout 4"/>
          <p:cNvSpPr/>
          <p:nvPr/>
        </p:nvSpPr>
        <p:spPr>
          <a:xfrm>
            <a:off x="611560" y="908720"/>
            <a:ext cx="1368152" cy="864096"/>
          </a:xfrm>
          <a:prstGeom prst="left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Tap on the guitar </a:t>
            </a:r>
            <a:endParaRPr lang="en-GB" sz="1600" b="1" dirty="0">
              <a:solidFill>
                <a:schemeClr val="tx1"/>
              </a:solidFill>
            </a:endParaRPr>
          </a:p>
        </p:txBody>
      </p:sp>
      <p:sp>
        <p:nvSpPr>
          <p:cNvPr id="7" name="Up Arrow Callout 6"/>
          <p:cNvSpPr/>
          <p:nvPr/>
        </p:nvSpPr>
        <p:spPr>
          <a:xfrm>
            <a:off x="2267744" y="620688"/>
            <a:ext cx="1152128" cy="1152128"/>
          </a:xfrm>
          <a:prstGeom prst="up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Select </a:t>
            </a:r>
            <a:r>
              <a:rPr lang="en-GB" sz="1600" b="1" i="1" dirty="0" smtClean="0">
                <a:solidFill>
                  <a:schemeClr val="tx1"/>
                </a:solidFill>
              </a:rPr>
              <a:t>Instrument</a:t>
            </a:r>
            <a:r>
              <a:rPr lang="en-GB" sz="1600" b="1" dirty="0" smtClean="0">
                <a:solidFill>
                  <a:schemeClr val="tx1"/>
                </a:solidFill>
              </a:rPr>
              <a:t> </a:t>
            </a:r>
            <a:r>
              <a:rPr lang="en-GB" sz="1600" b="1" i="1" dirty="0" smtClean="0">
                <a:solidFill>
                  <a:schemeClr val="tx1"/>
                </a:solidFill>
              </a:rPr>
              <a:t>view</a:t>
            </a:r>
            <a:endParaRPr lang="en-GB" sz="1600" b="1" i="1"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animEffect transition="in" filter="fade">
                                      <p:cBhvr>
                                        <p:cTn id="7" dur="2000"/>
                                        <p:tgtEl>
                                          <p:spTgt spid="5">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fade">
                                      <p:cBhvr>
                                        <p:cTn id="10" dur="2000"/>
                                        <p:tgtEl>
                                          <p:spTgt spid="5">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7">
                                            <p:bg/>
                                          </p:spTgt>
                                        </p:tgtEl>
                                        <p:attrNameLst>
                                          <p:attrName>style.visibility</p:attrName>
                                        </p:attrNameLst>
                                      </p:cBhvr>
                                      <p:to>
                                        <p:strVal val="visible"/>
                                      </p:to>
                                    </p:set>
                                    <p:animEffect transition="in" filter="fade">
                                      <p:cBhvr>
                                        <p:cTn id="15" dur="2000"/>
                                        <p:tgtEl>
                                          <p:spTgt spid="7">
                                            <p:bg/>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7">
                                            <p:txEl>
                                              <p:pRg st="0" end="0"/>
                                            </p:txEl>
                                          </p:spTgt>
                                        </p:tgtEl>
                                        <p:attrNameLst>
                                          <p:attrName>style.visibility</p:attrName>
                                        </p:attrNameLst>
                                      </p:cBhvr>
                                      <p:to>
                                        <p:strVal val="visible"/>
                                      </p:to>
                                    </p:set>
                                    <p:animEffect transition="in" filter="fade">
                                      <p:cBhvr>
                                        <p:cTn id="18" dur="20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animBg="1"/>
      <p:bldP spid="7" grpId="0" build="allAtOnce"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1.png"/>
          <p:cNvPicPr>
            <a:picLocks noChangeAspect="1"/>
          </p:cNvPicPr>
          <p:nvPr/>
        </p:nvPicPr>
        <p:blipFill>
          <a:blip r:embed="rId3" cstate="print"/>
          <a:stretch>
            <a:fillRect/>
          </a:stretch>
        </p:blipFill>
        <p:spPr>
          <a:xfrm>
            <a:off x="1" y="0"/>
            <a:ext cx="9143994" cy="6854588"/>
          </a:xfrm>
          <a:prstGeom prst="rect">
            <a:avLst/>
          </a:prstGeom>
        </p:spPr>
      </p:pic>
      <p:sp>
        <p:nvSpPr>
          <p:cNvPr id="3" name="Up Arrow Callout 2"/>
          <p:cNvSpPr/>
          <p:nvPr/>
        </p:nvSpPr>
        <p:spPr>
          <a:xfrm>
            <a:off x="72008" y="2204864"/>
            <a:ext cx="1979712" cy="1152128"/>
          </a:xfrm>
          <a:prstGeom prst="up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Tap on the image to change the guitar</a:t>
            </a:r>
            <a:endParaRPr lang="en-GB" sz="1600" b="1" i="1"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1.png"/>
          <p:cNvPicPr>
            <a:picLocks noChangeAspect="1"/>
          </p:cNvPicPr>
          <p:nvPr/>
        </p:nvPicPr>
        <p:blipFill>
          <a:blip r:embed="rId3" cstate="print"/>
          <a:stretch>
            <a:fillRect/>
          </a:stretch>
        </p:blipFill>
        <p:spPr>
          <a:xfrm>
            <a:off x="1" y="0"/>
            <a:ext cx="9143993" cy="6854588"/>
          </a:xfrm>
          <a:prstGeom prst="rect">
            <a:avLst/>
          </a:prstGeom>
        </p:spPr>
      </p:pic>
      <p:sp>
        <p:nvSpPr>
          <p:cNvPr id="5" name="Up Arrow Callout 4"/>
          <p:cNvSpPr/>
          <p:nvPr/>
        </p:nvSpPr>
        <p:spPr>
          <a:xfrm>
            <a:off x="5076056" y="2348880"/>
            <a:ext cx="1584176" cy="1152128"/>
          </a:xfrm>
          <a:prstGeom prst="up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Select </a:t>
            </a:r>
            <a:r>
              <a:rPr lang="en-GB" sz="1600" b="1" i="1" dirty="0" smtClean="0">
                <a:solidFill>
                  <a:schemeClr val="tx1"/>
                </a:solidFill>
              </a:rPr>
              <a:t>Hard Rock</a:t>
            </a:r>
            <a:r>
              <a:rPr lang="en-GB" sz="1600" b="1" dirty="0" smtClean="0">
                <a:solidFill>
                  <a:schemeClr val="tx1"/>
                </a:solidFill>
              </a:rPr>
              <a:t> guitar</a:t>
            </a:r>
            <a:endParaRPr lang="en-GB" sz="1600" b="1" i="1"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animEffect transition="in" filter="fade">
                                      <p:cBhvr>
                                        <p:cTn id="7" dur="2000"/>
                                        <p:tgtEl>
                                          <p:spTgt spid="5">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fade">
                                      <p:cBhvr>
                                        <p:cTn id="10"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1.png"/>
          <p:cNvPicPr>
            <a:picLocks noChangeAspect="1"/>
          </p:cNvPicPr>
          <p:nvPr/>
        </p:nvPicPr>
        <p:blipFill>
          <a:blip r:embed="rId3" cstate="print"/>
          <a:stretch>
            <a:fillRect/>
          </a:stretch>
        </p:blipFill>
        <p:spPr>
          <a:xfrm>
            <a:off x="1" y="0"/>
            <a:ext cx="9143993" cy="6854587"/>
          </a:xfrm>
          <a:prstGeom prst="rect">
            <a:avLst/>
          </a:prstGeom>
        </p:spPr>
      </p:pic>
      <p:sp>
        <p:nvSpPr>
          <p:cNvPr id="5" name="Up Arrow Callout 4"/>
          <p:cNvSpPr/>
          <p:nvPr/>
        </p:nvSpPr>
        <p:spPr>
          <a:xfrm>
            <a:off x="5616624" y="2204864"/>
            <a:ext cx="1979712" cy="1728192"/>
          </a:xfrm>
          <a:prstGeom prst="up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Select different strumming/picking patterns by turning this dial</a:t>
            </a:r>
            <a:endParaRPr lang="en-GB" sz="1600" b="1" i="1"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animEffect transition="in" filter="fade">
                                      <p:cBhvr>
                                        <p:cTn id="7" dur="2000"/>
                                        <p:tgtEl>
                                          <p:spTgt spid="5">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fade">
                                      <p:cBhvr>
                                        <p:cTn id="10"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1.png"/>
          <p:cNvPicPr>
            <a:picLocks noChangeAspect="1"/>
          </p:cNvPicPr>
          <p:nvPr/>
        </p:nvPicPr>
        <p:blipFill>
          <a:blip r:embed="rId3" cstate="print"/>
          <a:stretch>
            <a:fillRect/>
          </a:stretch>
        </p:blipFill>
        <p:spPr>
          <a:xfrm>
            <a:off x="1" y="0"/>
            <a:ext cx="9143993" cy="6854587"/>
          </a:xfrm>
          <a:prstGeom prst="rect">
            <a:avLst/>
          </a:prstGeom>
        </p:spPr>
      </p:pic>
      <p:sp>
        <p:nvSpPr>
          <p:cNvPr id="7" name="Left Arrow Callout 6"/>
          <p:cNvSpPr/>
          <p:nvPr/>
        </p:nvSpPr>
        <p:spPr>
          <a:xfrm>
            <a:off x="7164288" y="1196752"/>
            <a:ext cx="1296144" cy="1008112"/>
          </a:xfrm>
          <a:prstGeom prst="left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Select pattern 4</a:t>
            </a:r>
            <a:endParaRPr lang="en-GB" sz="1600" b="1" dirty="0">
              <a:solidFill>
                <a:schemeClr val="tx1"/>
              </a:solidFill>
            </a:endParaRPr>
          </a:p>
        </p:txBody>
      </p:sp>
      <p:sp>
        <p:nvSpPr>
          <p:cNvPr id="8" name="Up Arrow Callout 7"/>
          <p:cNvSpPr/>
          <p:nvPr/>
        </p:nvSpPr>
        <p:spPr>
          <a:xfrm>
            <a:off x="3707904" y="548680"/>
            <a:ext cx="1763688" cy="1224136"/>
          </a:xfrm>
          <a:prstGeom prst="up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Press play to hear the patterns</a:t>
            </a:r>
            <a:endParaRPr lang="en-GB" sz="1600" b="1" i="1" dirty="0">
              <a:solidFill>
                <a:schemeClr val="tx1"/>
              </a:solidFill>
            </a:endParaRPr>
          </a:p>
        </p:txBody>
      </p:sp>
      <p:sp>
        <p:nvSpPr>
          <p:cNvPr id="9" name="Rectangle 8"/>
          <p:cNvSpPr/>
          <p:nvPr/>
        </p:nvSpPr>
        <p:spPr>
          <a:xfrm>
            <a:off x="2987824" y="4509120"/>
            <a:ext cx="3888432" cy="93610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For this song we are going to tap on G and count to 8. Followed by Em for 4 beats and then C for 4 beats. Repeat this 4 times</a:t>
            </a:r>
            <a:endParaRPr lang="en-GB" sz="1600" b="1"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bg/>
                                          </p:spTgt>
                                        </p:tgtEl>
                                        <p:attrNameLst>
                                          <p:attrName>style.visibility</p:attrName>
                                        </p:attrNameLst>
                                      </p:cBhvr>
                                      <p:to>
                                        <p:strVal val="visible"/>
                                      </p:to>
                                    </p:set>
                                    <p:animEffect transition="in" filter="fade">
                                      <p:cBhvr>
                                        <p:cTn id="7" dur="2000"/>
                                        <p:tgtEl>
                                          <p:spTgt spid="7">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xEl>
                                              <p:pRg st="0" end="0"/>
                                            </p:txEl>
                                          </p:spTgt>
                                        </p:tgtEl>
                                        <p:attrNameLst>
                                          <p:attrName>style.visibility</p:attrName>
                                        </p:attrNameLst>
                                      </p:cBhvr>
                                      <p:to>
                                        <p:strVal val="visible"/>
                                      </p:to>
                                    </p:set>
                                    <p:animEffect transition="in" filter="fade">
                                      <p:cBhvr>
                                        <p:cTn id="10" dur="2000"/>
                                        <p:tgtEl>
                                          <p:spTgt spid="7">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8">
                                            <p:bg/>
                                          </p:spTgt>
                                        </p:tgtEl>
                                        <p:attrNameLst>
                                          <p:attrName>style.visibility</p:attrName>
                                        </p:attrNameLst>
                                      </p:cBhvr>
                                      <p:to>
                                        <p:strVal val="visible"/>
                                      </p:to>
                                    </p:set>
                                    <p:animEffect transition="in" filter="fade">
                                      <p:cBhvr>
                                        <p:cTn id="15" dur="2000"/>
                                        <p:tgtEl>
                                          <p:spTgt spid="8">
                                            <p:bg/>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8">
                                            <p:txEl>
                                              <p:pRg st="0" end="0"/>
                                            </p:txEl>
                                          </p:spTgt>
                                        </p:tgtEl>
                                        <p:attrNameLst>
                                          <p:attrName>style.visibility</p:attrName>
                                        </p:attrNameLst>
                                      </p:cBhvr>
                                      <p:to>
                                        <p:strVal val="visible"/>
                                      </p:to>
                                    </p:set>
                                    <p:animEffect transition="in" filter="fade">
                                      <p:cBhvr>
                                        <p:cTn id="18" dur="2000"/>
                                        <p:tgtEl>
                                          <p:spTgt spid="8">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9">
                                            <p:bg/>
                                          </p:spTgt>
                                        </p:tgtEl>
                                        <p:attrNameLst>
                                          <p:attrName>style.visibility</p:attrName>
                                        </p:attrNameLst>
                                      </p:cBhvr>
                                      <p:to>
                                        <p:strVal val="visible"/>
                                      </p:to>
                                    </p:set>
                                    <p:animEffect transition="in" filter="fade">
                                      <p:cBhvr>
                                        <p:cTn id="23" dur="2000"/>
                                        <p:tgtEl>
                                          <p:spTgt spid="9">
                                            <p:bg/>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9">
                                            <p:txEl>
                                              <p:pRg st="0" end="0"/>
                                            </p:txEl>
                                          </p:spTgt>
                                        </p:tgtEl>
                                        <p:attrNameLst>
                                          <p:attrName>style.visibility</p:attrName>
                                        </p:attrNameLst>
                                      </p:cBhvr>
                                      <p:to>
                                        <p:strVal val="visible"/>
                                      </p:to>
                                    </p:set>
                                    <p:animEffect transition="in" filter="fade">
                                      <p:cBhvr>
                                        <p:cTn id="26" dur="20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animBg="1"/>
      <p:bldP spid="8" grpId="0" build="allAtOnce" animBg="1"/>
      <p:bldP spid="9" grpId="0" build="allAtOnce"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1.png"/>
          <p:cNvPicPr>
            <a:picLocks noChangeAspect="1"/>
          </p:cNvPicPr>
          <p:nvPr/>
        </p:nvPicPr>
        <p:blipFill>
          <a:blip r:embed="rId3" cstate="print"/>
          <a:stretch>
            <a:fillRect/>
          </a:stretch>
        </p:blipFill>
        <p:spPr>
          <a:xfrm>
            <a:off x="2" y="0"/>
            <a:ext cx="9143991" cy="6854587"/>
          </a:xfrm>
          <a:prstGeom prst="rect">
            <a:avLst/>
          </a:prstGeom>
        </p:spPr>
      </p:pic>
      <p:sp>
        <p:nvSpPr>
          <p:cNvPr id="6" name="Up Arrow Callout 5"/>
          <p:cNvSpPr/>
          <p:nvPr/>
        </p:nvSpPr>
        <p:spPr>
          <a:xfrm>
            <a:off x="4355976" y="620688"/>
            <a:ext cx="1584176" cy="1656184"/>
          </a:xfrm>
          <a:prstGeom prst="up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Tap the red circle to record. It will give you a 4 beat intro</a:t>
            </a:r>
            <a:endParaRPr lang="en-GB" sz="1600" b="1" i="1" dirty="0">
              <a:solidFill>
                <a:schemeClr val="tx1"/>
              </a:solidFill>
            </a:endParaRPr>
          </a:p>
        </p:txBody>
      </p:sp>
      <p:sp>
        <p:nvSpPr>
          <p:cNvPr id="7" name="Rectangle 6"/>
          <p:cNvSpPr/>
          <p:nvPr/>
        </p:nvSpPr>
        <p:spPr>
          <a:xfrm>
            <a:off x="3419872" y="4221088"/>
            <a:ext cx="2304256" cy="93610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Don’t forget – G for 8 beats, Em for 4 beats and then C for 4 beats. Do this 4 times</a:t>
            </a:r>
            <a:endParaRPr lang="en-GB" sz="1600" b="1" dirty="0">
              <a:solidFill>
                <a:schemeClr val="tx1"/>
              </a:solidFill>
            </a:endParaRPr>
          </a:p>
        </p:txBody>
      </p:sp>
      <p:sp>
        <p:nvSpPr>
          <p:cNvPr id="8" name="Up Arrow Callout 7"/>
          <p:cNvSpPr/>
          <p:nvPr/>
        </p:nvSpPr>
        <p:spPr>
          <a:xfrm>
            <a:off x="2627784" y="620688"/>
            <a:ext cx="1368152" cy="1656184"/>
          </a:xfrm>
          <a:prstGeom prst="up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Tap </a:t>
            </a:r>
            <a:r>
              <a:rPr lang="en-GB" sz="1600" b="1" i="1" dirty="0" smtClean="0">
                <a:solidFill>
                  <a:schemeClr val="tx1"/>
                </a:solidFill>
              </a:rPr>
              <a:t>Track view</a:t>
            </a:r>
            <a:r>
              <a:rPr lang="en-GB" sz="1600" b="1" dirty="0" smtClean="0">
                <a:solidFill>
                  <a:schemeClr val="tx1"/>
                </a:solidFill>
              </a:rPr>
              <a:t> to see your recorded part</a:t>
            </a:r>
            <a:endParaRPr lang="en-GB" sz="1600" b="1" i="1"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animEffect transition="in" filter="fade">
                                      <p:cBhvr>
                                        <p:cTn id="7" dur="2000"/>
                                        <p:tgtEl>
                                          <p:spTgt spid="6">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xEl>
                                              <p:pRg st="0" end="0"/>
                                            </p:txEl>
                                          </p:spTgt>
                                        </p:tgtEl>
                                        <p:attrNameLst>
                                          <p:attrName>style.visibility</p:attrName>
                                        </p:attrNameLst>
                                      </p:cBhvr>
                                      <p:to>
                                        <p:strVal val="visible"/>
                                      </p:to>
                                    </p:set>
                                    <p:animEffect transition="in" filter="fade">
                                      <p:cBhvr>
                                        <p:cTn id="10" dur="2000"/>
                                        <p:tgtEl>
                                          <p:spTgt spid="6">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7">
                                            <p:bg/>
                                          </p:spTgt>
                                        </p:tgtEl>
                                        <p:attrNameLst>
                                          <p:attrName>style.visibility</p:attrName>
                                        </p:attrNameLst>
                                      </p:cBhvr>
                                      <p:to>
                                        <p:strVal val="visible"/>
                                      </p:to>
                                    </p:set>
                                    <p:animEffect transition="in" filter="fade">
                                      <p:cBhvr>
                                        <p:cTn id="15" dur="2000"/>
                                        <p:tgtEl>
                                          <p:spTgt spid="7">
                                            <p:bg/>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7">
                                            <p:txEl>
                                              <p:pRg st="0" end="0"/>
                                            </p:txEl>
                                          </p:spTgt>
                                        </p:tgtEl>
                                        <p:attrNameLst>
                                          <p:attrName>style.visibility</p:attrName>
                                        </p:attrNameLst>
                                      </p:cBhvr>
                                      <p:to>
                                        <p:strVal val="visible"/>
                                      </p:to>
                                    </p:set>
                                    <p:animEffect transition="in" filter="fade">
                                      <p:cBhvr>
                                        <p:cTn id="18" dur="2000"/>
                                        <p:tgtEl>
                                          <p:spTgt spid="7">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8">
                                            <p:bg/>
                                          </p:spTgt>
                                        </p:tgtEl>
                                        <p:attrNameLst>
                                          <p:attrName>style.visibility</p:attrName>
                                        </p:attrNameLst>
                                      </p:cBhvr>
                                      <p:to>
                                        <p:strVal val="visible"/>
                                      </p:to>
                                    </p:set>
                                    <p:animEffect transition="in" filter="fade">
                                      <p:cBhvr>
                                        <p:cTn id="23" dur="2000"/>
                                        <p:tgtEl>
                                          <p:spTgt spid="8">
                                            <p:bg/>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8">
                                            <p:txEl>
                                              <p:pRg st="0" end="0"/>
                                            </p:txEl>
                                          </p:spTgt>
                                        </p:tgtEl>
                                        <p:attrNameLst>
                                          <p:attrName>style.visibility</p:attrName>
                                        </p:attrNameLst>
                                      </p:cBhvr>
                                      <p:to>
                                        <p:strVal val="visible"/>
                                      </p:to>
                                    </p:set>
                                    <p:animEffect transition="in" filter="fade">
                                      <p:cBhvr>
                                        <p:cTn id="26" dur="20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allAtOnce" animBg="1"/>
      <p:bldP spid="7" grpId="0" build="allAtOnce" animBg="1"/>
      <p:bldP spid="8" grpId="0" build="allAtOnce"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1.png"/>
          <p:cNvPicPr>
            <a:picLocks noChangeAspect="1"/>
          </p:cNvPicPr>
          <p:nvPr/>
        </p:nvPicPr>
        <p:blipFill>
          <a:blip r:embed="rId3" cstate="print"/>
          <a:stretch>
            <a:fillRect/>
          </a:stretch>
        </p:blipFill>
        <p:spPr>
          <a:xfrm>
            <a:off x="2" y="0"/>
            <a:ext cx="9143991" cy="6854586"/>
          </a:xfrm>
          <a:prstGeom prst="rect">
            <a:avLst/>
          </a:prstGeom>
        </p:spPr>
      </p:pic>
      <p:sp>
        <p:nvSpPr>
          <p:cNvPr id="7" name="Up Arrow Callout 6"/>
          <p:cNvSpPr/>
          <p:nvPr/>
        </p:nvSpPr>
        <p:spPr>
          <a:xfrm>
            <a:off x="611560" y="620688"/>
            <a:ext cx="1368152" cy="1656184"/>
          </a:xfrm>
          <a:prstGeom prst="up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Tap on </a:t>
            </a:r>
            <a:r>
              <a:rPr lang="en-GB" sz="1600" b="1" i="1" dirty="0" smtClean="0">
                <a:solidFill>
                  <a:schemeClr val="tx1"/>
                </a:solidFill>
              </a:rPr>
              <a:t>Instruments</a:t>
            </a:r>
            <a:r>
              <a:rPr lang="en-GB" sz="1600" b="1" dirty="0" smtClean="0">
                <a:solidFill>
                  <a:schemeClr val="tx1"/>
                </a:solidFill>
              </a:rPr>
              <a:t> and select </a:t>
            </a:r>
            <a:r>
              <a:rPr lang="en-GB" sz="1600" b="1" i="1" dirty="0" smtClean="0">
                <a:solidFill>
                  <a:schemeClr val="tx1"/>
                </a:solidFill>
              </a:rPr>
              <a:t>Bass guitar</a:t>
            </a:r>
            <a:endParaRPr lang="en-GB" sz="1600" b="1" i="1"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bg/>
                                          </p:spTgt>
                                        </p:tgtEl>
                                        <p:attrNameLst>
                                          <p:attrName>style.visibility</p:attrName>
                                        </p:attrNameLst>
                                      </p:cBhvr>
                                      <p:to>
                                        <p:strVal val="visible"/>
                                      </p:to>
                                    </p:set>
                                    <p:animEffect transition="in" filter="fade">
                                      <p:cBhvr>
                                        <p:cTn id="7" dur="2000"/>
                                        <p:tgtEl>
                                          <p:spTgt spid="7">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xEl>
                                              <p:pRg st="0" end="0"/>
                                            </p:txEl>
                                          </p:spTgt>
                                        </p:tgtEl>
                                        <p:attrNameLst>
                                          <p:attrName>style.visibility</p:attrName>
                                        </p:attrNameLst>
                                      </p:cBhvr>
                                      <p:to>
                                        <p:strVal val="visible"/>
                                      </p:to>
                                    </p:set>
                                    <p:animEffect transition="in" filter="fade">
                                      <p:cBhvr>
                                        <p:cTn id="10" dur="20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1.png"/>
          <p:cNvPicPr>
            <a:picLocks noChangeAspect="1"/>
          </p:cNvPicPr>
          <p:nvPr/>
        </p:nvPicPr>
        <p:blipFill>
          <a:blip r:embed="rId3" cstate="print"/>
          <a:stretch>
            <a:fillRect/>
          </a:stretch>
        </p:blipFill>
        <p:spPr>
          <a:xfrm>
            <a:off x="2" y="0"/>
            <a:ext cx="9143990" cy="6854586"/>
          </a:xfrm>
          <a:prstGeom prst="rect">
            <a:avLst/>
          </a:prstGeom>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1.png"/>
          <p:cNvPicPr>
            <a:picLocks noChangeAspect="1"/>
          </p:cNvPicPr>
          <p:nvPr/>
        </p:nvPicPr>
        <p:blipFill>
          <a:blip r:embed="rId3" cstate="print"/>
          <a:stretch>
            <a:fillRect/>
          </a:stretch>
        </p:blipFill>
        <p:spPr>
          <a:xfrm>
            <a:off x="2" y="0"/>
            <a:ext cx="9143990" cy="6854585"/>
          </a:xfrm>
          <a:prstGeom prst="rect">
            <a:avLst/>
          </a:prstGeom>
        </p:spPr>
      </p:pic>
      <p:sp>
        <p:nvSpPr>
          <p:cNvPr id="5" name="Up Arrow Callout 4"/>
          <p:cNvSpPr/>
          <p:nvPr/>
        </p:nvSpPr>
        <p:spPr>
          <a:xfrm>
            <a:off x="323528" y="2348880"/>
            <a:ext cx="1368152" cy="1944216"/>
          </a:xfrm>
          <a:prstGeom prst="up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Tap on the bass guitar picture and select </a:t>
            </a:r>
            <a:r>
              <a:rPr lang="en-GB" sz="1600" b="1" i="1" dirty="0" smtClean="0">
                <a:solidFill>
                  <a:schemeClr val="tx1"/>
                </a:solidFill>
              </a:rPr>
              <a:t>Picked</a:t>
            </a:r>
            <a:r>
              <a:rPr lang="en-GB" sz="1600" b="1" dirty="0" smtClean="0">
                <a:solidFill>
                  <a:schemeClr val="tx1"/>
                </a:solidFill>
              </a:rPr>
              <a:t> bass guitar</a:t>
            </a:r>
            <a:endParaRPr lang="en-GB" sz="1600" b="1" i="1" dirty="0">
              <a:solidFill>
                <a:schemeClr val="tx1"/>
              </a:solidFill>
            </a:endParaRPr>
          </a:p>
        </p:txBody>
      </p:sp>
      <p:sp>
        <p:nvSpPr>
          <p:cNvPr id="6" name="Up Arrow Callout 5"/>
          <p:cNvSpPr/>
          <p:nvPr/>
        </p:nvSpPr>
        <p:spPr>
          <a:xfrm>
            <a:off x="5292080" y="1556792"/>
            <a:ext cx="1368152" cy="1296144"/>
          </a:xfrm>
          <a:prstGeom prst="up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i="1" dirty="0" smtClean="0">
                <a:solidFill>
                  <a:schemeClr val="tx1"/>
                </a:solidFill>
              </a:rPr>
              <a:t>Picked</a:t>
            </a:r>
            <a:r>
              <a:rPr lang="en-GB" sz="1600" b="1" dirty="0" smtClean="0">
                <a:solidFill>
                  <a:schemeClr val="tx1"/>
                </a:solidFill>
              </a:rPr>
              <a:t> bass guitar</a:t>
            </a:r>
            <a:endParaRPr lang="en-GB" sz="1600" b="1" i="1"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animEffect transition="in" filter="fade">
                                      <p:cBhvr>
                                        <p:cTn id="7" dur="2000"/>
                                        <p:tgtEl>
                                          <p:spTgt spid="5">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fade">
                                      <p:cBhvr>
                                        <p:cTn id="10" dur="2000"/>
                                        <p:tgtEl>
                                          <p:spTgt spid="5">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6">
                                            <p:bg/>
                                          </p:spTgt>
                                        </p:tgtEl>
                                        <p:attrNameLst>
                                          <p:attrName>style.visibility</p:attrName>
                                        </p:attrNameLst>
                                      </p:cBhvr>
                                      <p:to>
                                        <p:strVal val="visible"/>
                                      </p:to>
                                    </p:set>
                                    <p:animEffect transition="in" filter="fade">
                                      <p:cBhvr>
                                        <p:cTn id="15" dur="2000"/>
                                        <p:tgtEl>
                                          <p:spTgt spid="6">
                                            <p:bg/>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fade">
                                      <p:cBhvr>
                                        <p:cTn id="18" dur="2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animBg="1"/>
      <p:bldP spid="6" grpId="0" build="allAtOnce"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1.png"/>
          <p:cNvPicPr>
            <a:picLocks noChangeAspect="1"/>
          </p:cNvPicPr>
          <p:nvPr/>
        </p:nvPicPr>
        <p:blipFill>
          <a:blip r:embed="rId3" cstate="print"/>
          <a:stretch>
            <a:fillRect/>
          </a:stretch>
        </p:blipFill>
        <p:spPr>
          <a:xfrm>
            <a:off x="2" y="0"/>
            <a:ext cx="9143989" cy="6854585"/>
          </a:xfrm>
          <a:prstGeom prst="rect">
            <a:avLst/>
          </a:prstGeom>
        </p:spPr>
      </p:pic>
      <p:sp>
        <p:nvSpPr>
          <p:cNvPr id="5" name="Right Arrow Callout 4"/>
          <p:cNvSpPr/>
          <p:nvPr/>
        </p:nvSpPr>
        <p:spPr>
          <a:xfrm>
            <a:off x="6084168" y="1052736"/>
            <a:ext cx="1728192" cy="1152128"/>
          </a:xfrm>
          <a:prstGeom prst="right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Change it from </a:t>
            </a:r>
            <a:r>
              <a:rPr lang="en-GB" sz="1600" b="1" i="1" dirty="0" smtClean="0">
                <a:solidFill>
                  <a:schemeClr val="tx1"/>
                </a:solidFill>
              </a:rPr>
              <a:t>Notes</a:t>
            </a:r>
            <a:r>
              <a:rPr lang="en-GB" sz="1600" b="1" dirty="0" smtClean="0">
                <a:solidFill>
                  <a:schemeClr val="tx1"/>
                </a:solidFill>
              </a:rPr>
              <a:t> to </a:t>
            </a:r>
            <a:r>
              <a:rPr lang="en-GB" sz="1600" b="1" i="1" dirty="0" smtClean="0">
                <a:solidFill>
                  <a:schemeClr val="tx1"/>
                </a:solidFill>
              </a:rPr>
              <a:t>Chords</a:t>
            </a:r>
            <a:endParaRPr lang="en-GB" sz="1600" b="1"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animEffect transition="in" filter="fade">
                                      <p:cBhvr>
                                        <p:cTn id="7" dur="2000"/>
                                        <p:tgtEl>
                                          <p:spTgt spid="5">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fade">
                                      <p:cBhvr>
                                        <p:cTn id="10"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1.png"/>
          <p:cNvPicPr>
            <a:picLocks noChangeAspect="1"/>
          </p:cNvPicPr>
          <p:nvPr/>
        </p:nvPicPr>
        <p:blipFill>
          <a:blip r:embed="rId3" cstate="print"/>
          <a:stretch>
            <a:fillRect/>
          </a:stretch>
        </p:blipFill>
        <p:spPr>
          <a:xfrm>
            <a:off x="2" y="0"/>
            <a:ext cx="9143989" cy="6854584"/>
          </a:xfrm>
          <a:prstGeom prst="rect">
            <a:avLst/>
          </a:prstGeom>
        </p:spPr>
      </p:pic>
      <p:sp>
        <p:nvSpPr>
          <p:cNvPr id="5" name="Down Arrow Callout 4"/>
          <p:cNvSpPr/>
          <p:nvPr/>
        </p:nvSpPr>
        <p:spPr>
          <a:xfrm>
            <a:off x="6012160" y="188640"/>
            <a:ext cx="1584176" cy="936104"/>
          </a:xfrm>
          <a:prstGeom prst="down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Select pattern 2</a:t>
            </a:r>
            <a:endParaRPr lang="en-GB" sz="1600" b="1" dirty="0">
              <a:solidFill>
                <a:schemeClr val="tx1"/>
              </a:solidFill>
            </a:endParaRPr>
          </a:p>
        </p:txBody>
      </p:sp>
      <p:sp>
        <p:nvSpPr>
          <p:cNvPr id="6" name="Up Arrow Callout 5"/>
          <p:cNvSpPr/>
          <p:nvPr/>
        </p:nvSpPr>
        <p:spPr>
          <a:xfrm>
            <a:off x="4139952" y="548680"/>
            <a:ext cx="2016224" cy="1728192"/>
          </a:xfrm>
          <a:prstGeom prst="up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Tap the red button to start recording. Don’t forget the 4 beat intro </a:t>
            </a:r>
            <a:endParaRPr lang="en-GB" sz="1600" b="1" dirty="0">
              <a:solidFill>
                <a:schemeClr val="tx1"/>
              </a:solidFill>
            </a:endParaRPr>
          </a:p>
        </p:txBody>
      </p:sp>
      <p:sp>
        <p:nvSpPr>
          <p:cNvPr id="7" name="Rectangle 6"/>
          <p:cNvSpPr/>
          <p:nvPr/>
        </p:nvSpPr>
        <p:spPr>
          <a:xfrm>
            <a:off x="3131840" y="4149080"/>
            <a:ext cx="2952328" cy="108012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Don’t forget – G for 8 beats, Em for 4 beats and then C for 4 beats. Do this 4 times.</a:t>
            </a:r>
            <a:endParaRPr lang="en-GB" sz="1600" b="1" dirty="0">
              <a:solidFill>
                <a:schemeClr val="tx1"/>
              </a:solidFill>
            </a:endParaRPr>
          </a:p>
        </p:txBody>
      </p:sp>
      <p:sp>
        <p:nvSpPr>
          <p:cNvPr id="8" name="Up Arrow Callout 7"/>
          <p:cNvSpPr/>
          <p:nvPr/>
        </p:nvSpPr>
        <p:spPr>
          <a:xfrm>
            <a:off x="2627784" y="620688"/>
            <a:ext cx="1368152" cy="1656184"/>
          </a:xfrm>
          <a:prstGeom prst="up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Tap </a:t>
            </a:r>
            <a:r>
              <a:rPr lang="en-GB" sz="1600" b="1" i="1" dirty="0" smtClean="0">
                <a:solidFill>
                  <a:schemeClr val="tx1"/>
                </a:solidFill>
              </a:rPr>
              <a:t>Track view</a:t>
            </a:r>
            <a:r>
              <a:rPr lang="en-GB" sz="1600" b="1" dirty="0" smtClean="0">
                <a:solidFill>
                  <a:schemeClr val="tx1"/>
                </a:solidFill>
              </a:rPr>
              <a:t> to see your recorded part</a:t>
            </a:r>
            <a:endParaRPr lang="en-GB" sz="1600" b="1" i="1"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animEffect transition="in" filter="fade">
                                      <p:cBhvr>
                                        <p:cTn id="7" dur="2000"/>
                                        <p:tgtEl>
                                          <p:spTgt spid="5">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fade">
                                      <p:cBhvr>
                                        <p:cTn id="10" dur="2000"/>
                                        <p:tgtEl>
                                          <p:spTgt spid="5">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6">
                                            <p:bg/>
                                          </p:spTgt>
                                        </p:tgtEl>
                                        <p:attrNameLst>
                                          <p:attrName>style.visibility</p:attrName>
                                        </p:attrNameLst>
                                      </p:cBhvr>
                                      <p:to>
                                        <p:strVal val="visible"/>
                                      </p:to>
                                    </p:set>
                                    <p:animEffect transition="in" filter="fade">
                                      <p:cBhvr>
                                        <p:cTn id="15" dur="2000"/>
                                        <p:tgtEl>
                                          <p:spTgt spid="6">
                                            <p:bg/>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fade">
                                      <p:cBhvr>
                                        <p:cTn id="18" dur="20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7">
                                            <p:bg/>
                                          </p:spTgt>
                                        </p:tgtEl>
                                        <p:attrNameLst>
                                          <p:attrName>style.visibility</p:attrName>
                                        </p:attrNameLst>
                                      </p:cBhvr>
                                      <p:to>
                                        <p:strVal val="visible"/>
                                      </p:to>
                                    </p:set>
                                    <p:animEffect transition="in" filter="fade">
                                      <p:cBhvr>
                                        <p:cTn id="23" dur="2000"/>
                                        <p:tgtEl>
                                          <p:spTgt spid="7">
                                            <p:bg/>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7">
                                            <p:txEl>
                                              <p:pRg st="0" end="0"/>
                                            </p:txEl>
                                          </p:spTgt>
                                        </p:tgtEl>
                                        <p:attrNameLst>
                                          <p:attrName>style.visibility</p:attrName>
                                        </p:attrNameLst>
                                      </p:cBhvr>
                                      <p:to>
                                        <p:strVal val="visible"/>
                                      </p:to>
                                    </p:set>
                                    <p:animEffect transition="in" filter="fade">
                                      <p:cBhvr>
                                        <p:cTn id="26" dur="2000"/>
                                        <p:tgtEl>
                                          <p:spTgt spid="7">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8">
                                            <p:bg/>
                                          </p:spTgt>
                                        </p:tgtEl>
                                        <p:attrNameLst>
                                          <p:attrName>style.visibility</p:attrName>
                                        </p:attrNameLst>
                                      </p:cBhvr>
                                      <p:to>
                                        <p:strVal val="visible"/>
                                      </p:to>
                                    </p:set>
                                    <p:animEffect transition="in" filter="fade">
                                      <p:cBhvr>
                                        <p:cTn id="31" dur="2000"/>
                                        <p:tgtEl>
                                          <p:spTgt spid="8">
                                            <p:bg/>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8">
                                            <p:txEl>
                                              <p:pRg st="0" end="0"/>
                                            </p:txEl>
                                          </p:spTgt>
                                        </p:tgtEl>
                                        <p:attrNameLst>
                                          <p:attrName>style.visibility</p:attrName>
                                        </p:attrNameLst>
                                      </p:cBhvr>
                                      <p:to>
                                        <p:strVal val="visible"/>
                                      </p:to>
                                    </p:set>
                                    <p:animEffect transition="in" filter="fade">
                                      <p:cBhvr>
                                        <p:cTn id="34" dur="20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animBg="1"/>
      <p:bldP spid="6" grpId="0" build="allAtOnce" animBg="1"/>
      <p:bldP spid="7" grpId="0" build="allAtOnce" animBg="1"/>
      <p:bldP spid="8" grpId="0" build="allAtOnce"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1.png"/>
          <p:cNvPicPr>
            <a:picLocks noChangeAspect="1"/>
          </p:cNvPicPr>
          <p:nvPr/>
        </p:nvPicPr>
        <p:blipFill>
          <a:blip r:embed="rId3" cstate="print"/>
          <a:stretch>
            <a:fillRect/>
          </a:stretch>
        </p:blipFill>
        <p:spPr>
          <a:xfrm>
            <a:off x="3" y="0"/>
            <a:ext cx="9143987" cy="6854584"/>
          </a:xfrm>
          <a:prstGeom prst="rect">
            <a:avLst/>
          </a:prstGeom>
        </p:spPr>
      </p:pic>
      <p:sp>
        <p:nvSpPr>
          <p:cNvPr id="6" name="Up Arrow Callout 5"/>
          <p:cNvSpPr/>
          <p:nvPr/>
        </p:nvSpPr>
        <p:spPr>
          <a:xfrm>
            <a:off x="611560" y="620688"/>
            <a:ext cx="1368152" cy="1656184"/>
          </a:xfrm>
          <a:prstGeom prst="up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Let’s now add a keyboard part. Tap on </a:t>
            </a:r>
            <a:r>
              <a:rPr lang="en-GB" sz="1600" b="1" i="1" dirty="0" smtClean="0">
                <a:solidFill>
                  <a:schemeClr val="tx1"/>
                </a:solidFill>
              </a:rPr>
              <a:t>instruments</a:t>
            </a:r>
            <a:endParaRPr lang="en-GB" sz="1600" b="1" i="1"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animEffect transition="in" filter="fade">
                                      <p:cBhvr>
                                        <p:cTn id="7" dur="2000"/>
                                        <p:tgtEl>
                                          <p:spTgt spid="6">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xEl>
                                              <p:pRg st="0" end="0"/>
                                            </p:txEl>
                                          </p:spTgt>
                                        </p:tgtEl>
                                        <p:attrNameLst>
                                          <p:attrName>style.visibility</p:attrName>
                                        </p:attrNameLst>
                                      </p:cBhvr>
                                      <p:to>
                                        <p:strVal val="visible"/>
                                      </p:to>
                                    </p:set>
                                    <p:animEffect transition="in" filter="fade">
                                      <p:cBhvr>
                                        <p:cTn id="10" dur="2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allAtOnce"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1.png"/>
          <p:cNvPicPr>
            <a:picLocks noChangeAspect="1"/>
          </p:cNvPicPr>
          <p:nvPr/>
        </p:nvPicPr>
        <p:blipFill>
          <a:blip r:embed="rId3" cstate="print"/>
          <a:stretch>
            <a:fillRect/>
          </a:stretch>
        </p:blipFill>
        <p:spPr>
          <a:xfrm>
            <a:off x="3" y="0"/>
            <a:ext cx="9143987" cy="6854583"/>
          </a:xfrm>
          <a:prstGeom prst="rect">
            <a:avLst/>
          </a:prstGeom>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1.png"/>
          <p:cNvPicPr>
            <a:picLocks noChangeAspect="1"/>
          </p:cNvPicPr>
          <p:nvPr/>
        </p:nvPicPr>
        <p:blipFill>
          <a:blip r:embed="rId3" cstate="print"/>
          <a:stretch>
            <a:fillRect/>
          </a:stretch>
        </p:blipFill>
        <p:spPr>
          <a:xfrm>
            <a:off x="3" y="0"/>
            <a:ext cx="9143986" cy="6854583"/>
          </a:xfrm>
          <a:prstGeom prst="rect">
            <a:avLst/>
          </a:prstGeom>
        </p:spPr>
      </p:pic>
      <p:sp>
        <p:nvSpPr>
          <p:cNvPr id="3" name="Up Arrow Callout 2"/>
          <p:cNvSpPr/>
          <p:nvPr/>
        </p:nvSpPr>
        <p:spPr>
          <a:xfrm>
            <a:off x="467544" y="2780928"/>
            <a:ext cx="1368152" cy="1656184"/>
          </a:xfrm>
          <a:prstGeom prst="up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Tap on the picture and select </a:t>
            </a:r>
            <a:r>
              <a:rPr lang="en-GB" sz="1600" b="1" i="1" dirty="0" smtClean="0">
                <a:solidFill>
                  <a:schemeClr val="tx1"/>
                </a:solidFill>
              </a:rPr>
              <a:t>Classic Rock Organ</a:t>
            </a:r>
            <a:endParaRPr lang="en-GB" sz="1600" b="1" i="1"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1.png"/>
          <p:cNvPicPr>
            <a:picLocks noChangeAspect="1"/>
          </p:cNvPicPr>
          <p:nvPr/>
        </p:nvPicPr>
        <p:blipFill>
          <a:blip r:embed="rId3" cstate="print"/>
          <a:stretch>
            <a:fillRect/>
          </a:stretch>
        </p:blipFill>
        <p:spPr>
          <a:xfrm>
            <a:off x="3" y="0"/>
            <a:ext cx="9143986" cy="6854582"/>
          </a:xfrm>
          <a:prstGeom prst="rect">
            <a:avLst/>
          </a:prstGeom>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1.png"/>
          <p:cNvPicPr>
            <a:picLocks noChangeAspect="1"/>
          </p:cNvPicPr>
          <p:nvPr/>
        </p:nvPicPr>
        <p:blipFill>
          <a:blip r:embed="rId3" cstate="print"/>
          <a:stretch>
            <a:fillRect/>
          </a:stretch>
        </p:blipFill>
        <p:spPr>
          <a:xfrm>
            <a:off x="3" y="0"/>
            <a:ext cx="9143985" cy="6854582"/>
          </a:xfrm>
          <a:prstGeom prst="rect">
            <a:avLst/>
          </a:prstGeom>
        </p:spPr>
      </p:pic>
      <p:sp>
        <p:nvSpPr>
          <p:cNvPr id="6" name="Left Arrow Callout 5"/>
          <p:cNvSpPr/>
          <p:nvPr/>
        </p:nvSpPr>
        <p:spPr>
          <a:xfrm>
            <a:off x="3563888" y="548680"/>
            <a:ext cx="3672408" cy="1512168"/>
          </a:xfrm>
          <a:prstGeom prst="left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Select a pattern of your choice (I’ve gone for 3). Press record and follow the same chord patter. G x 8, Em x 4, C x 4. Do this 4 times. </a:t>
            </a:r>
            <a:endParaRPr lang="en-GB" sz="1600" b="1" dirty="0">
              <a:solidFill>
                <a:schemeClr val="tx1"/>
              </a:solidFill>
            </a:endParaRPr>
          </a:p>
        </p:txBody>
      </p:sp>
      <p:sp>
        <p:nvSpPr>
          <p:cNvPr id="7" name="Up Arrow Callout 6"/>
          <p:cNvSpPr/>
          <p:nvPr/>
        </p:nvSpPr>
        <p:spPr>
          <a:xfrm>
            <a:off x="2627784" y="620688"/>
            <a:ext cx="1368152" cy="1656184"/>
          </a:xfrm>
          <a:prstGeom prst="up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Tap on </a:t>
            </a:r>
            <a:r>
              <a:rPr lang="en-GB" sz="1600" b="1" i="1" dirty="0" smtClean="0">
                <a:solidFill>
                  <a:schemeClr val="tx1"/>
                </a:solidFill>
              </a:rPr>
              <a:t>Track view</a:t>
            </a:r>
            <a:r>
              <a:rPr lang="en-GB" sz="1600" b="1" dirty="0" smtClean="0">
                <a:solidFill>
                  <a:schemeClr val="tx1"/>
                </a:solidFill>
              </a:rPr>
              <a:t> to see what you’ve recorded</a:t>
            </a:r>
            <a:endParaRPr lang="en-GB" sz="1600" b="1" i="1"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animEffect transition="in" filter="fade">
                                      <p:cBhvr>
                                        <p:cTn id="7" dur="2000"/>
                                        <p:tgtEl>
                                          <p:spTgt spid="6">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xEl>
                                              <p:pRg st="0" end="0"/>
                                            </p:txEl>
                                          </p:spTgt>
                                        </p:tgtEl>
                                        <p:attrNameLst>
                                          <p:attrName>style.visibility</p:attrName>
                                        </p:attrNameLst>
                                      </p:cBhvr>
                                      <p:to>
                                        <p:strVal val="visible"/>
                                      </p:to>
                                    </p:set>
                                    <p:animEffect transition="in" filter="fade">
                                      <p:cBhvr>
                                        <p:cTn id="10" dur="2000"/>
                                        <p:tgtEl>
                                          <p:spTgt spid="6">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7">
                                            <p:bg/>
                                          </p:spTgt>
                                        </p:tgtEl>
                                        <p:attrNameLst>
                                          <p:attrName>style.visibility</p:attrName>
                                        </p:attrNameLst>
                                      </p:cBhvr>
                                      <p:to>
                                        <p:strVal val="visible"/>
                                      </p:to>
                                    </p:set>
                                    <p:animEffect transition="in" filter="fade">
                                      <p:cBhvr>
                                        <p:cTn id="15" dur="2000"/>
                                        <p:tgtEl>
                                          <p:spTgt spid="7">
                                            <p:bg/>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7">
                                            <p:txEl>
                                              <p:pRg st="0" end="0"/>
                                            </p:txEl>
                                          </p:spTgt>
                                        </p:tgtEl>
                                        <p:attrNameLst>
                                          <p:attrName>style.visibility</p:attrName>
                                        </p:attrNameLst>
                                      </p:cBhvr>
                                      <p:to>
                                        <p:strVal val="visible"/>
                                      </p:to>
                                    </p:set>
                                    <p:animEffect transition="in" filter="fade">
                                      <p:cBhvr>
                                        <p:cTn id="18" dur="20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allAtOnce" animBg="1"/>
      <p:bldP spid="7" grpId="0" build="allAtOnce"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1.png"/>
          <p:cNvPicPr>
            <a:picLocks noChangeAspect="1"/>
          </p:cNvPicPr>
          <p:nvPr/>
        </p:nvPicPr>
        <p:blipFill>
          <a:blip r:embed="rId3" cstate="print"/>
          <a:stretch>
            <a:fillRect/>
          </a:stretch>
        </p:blipFill>
        <p:spPr>
          <a:xfrm>
            <a:off x="3" y="0"/>
            <a:ext cx="9143985" cy="6854581"/>
          </a:xfrm>
          <a:prstGeom prst="rect">
            <a:avLst/>
          </a:prstGeom>
        </p:spPr>
      </p:pic>
      <p:sp>
        <p:nvSpPr>
          <p:cNvPr id="9" name="Up Arrow Callout 8"/>
          <p:cNvSpPr/>
          <p:nvPr/>
        </p:nvSpPr>
        <p:spPr>
          <a:xfrm>
            <a:off x="3779912" y="620688"/>
            <a:ext cx="1584176" cy="1656184"/>
          </a:xfrm>
          <a:prstGeom prst="up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Have a listen by tapping the play (triangle) button</a:t>
            </a:r>
            <a:endParaRPr lang="en-GB" sz="1600" b="1" i="1" dirty="0">
              <a:solidFill>
                <a:schemeClr val="tx1"/>
              </a:solidFill>
            </a:endParaRPr>
          </a:p>
        </p:txBody>
      </p:sp>
      <p:sp>
        <p:nvSpPr>
          <p:cNvPr id="10" name="Up Arrow Callout 9"/>
          <p:cNvSpPr/>
          <p:nvPr/>
        </p:nvSpPr>
        <p:spPr>
          <a:xfrm>
            <a:off x="611560" y="620688"/>
            <a:ext cx="1584176" cy="1656184"/>
          </a:xfrm>
          <a:prstGeom prst="up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Add another guitar part. Tap on </a:t>
            </a:r>
            <a:r>
              <a:rPr lang="en-GB" sz="1600" b="1" i="1" dirty="0" smtClean="0">
                <a:solidFill>
                  <a:schemeClr val="tx1"/>
                </a:solidFill>
              </a:rPr>
              <a:t>Instruments </a:t>
            </a:r>
            <a:endParaRPr lang="en-GB" sz="1600" b="1" i="1"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bg/>
                                          </p:spTgt>
                                        </p:tgtEl>
                                        <p:attrNameLst>
                                          <p:attrName>style.visibility</p:attrName>
                                        </p:attrNameLst>
                                      </p:cBhvr>
                                      <p:to>
                                        <p:strVal val="visible"/>
                                      </p:to>
                                    </p:set>
                                    <p:animEffect transition="in" filter="fade">
                                      <p:cBhvr>
                                        <p:cTn id="7" dur="2000"/>
                                        <p:tgtEl>
                                          <p:spTgt spid="9">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xEl>
                                              <p:pRg st="0" end="0"/>
                                            </p:txEl>
                                          </p:spTgt>
                                        </p:tgtEl>
                                        <p:attrNameLst>
                                          <p:attrName>style.visibility</p:attrName>
                                        </p:attrNameLst>
                                      </p:cBhvr>
                                      <p:to>
                                        <p:strVal val="visible"/>
                                      </p:to>
                                    </p:set>
                                    <p:animEffect transition="in" filter="fade">
                                      <p:cBhvr>
                                        <p:cTn id="10" dur="2000"/>
                                        <p:tgtEl>
                                          <p:spTgt spid="9">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0">
                                            <p:bg/>
                                          </p:spTgt>
                                        </p:tgtEl>
                                        <p:attrNameLst>
                                          <p:attrName>style.visibility</p:attrName>
                                        </p:attrNameLst>
                                      </p:cBhvr>
                                      <p:to>
                                        <p:strVal val="visible"/>
                                      </p:to>
                                    </p:set>
                                    <p:animEffect transition="in" filter="fade">
                                      <p:cBhvr>
                                        <p:cTn id="15" dur="2000"/>
                                        <p:tgtEl>
                                          <p:spTgt spid="10">
                                            <p:bg/>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0">
                                            <p:txEl>
                                              <p:pRg st="0" end="0"/>
                                            </p:txEl>
                                          </p:spTgt>
                                        </p:tgtEl>
                                        <p:attrNameLst>
                                          <p:attrName>style.visibility</p:attrName>
                                        </p:attrNameLst>
                                      </p:cBhvr>
                                      <p:to>
                                        <p:strVal val="visible"/>
                                      </p:to>
                                    </p:set>
                                    <p:animEffect transition="in" filter="fade">
                                      <p:cBhvr>
                                        <p:cTn id="18" dur="20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allAtOnce" animBg="1"/>
      <p:bldP spid="10" grpId="0" build="allAtOnce"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1.png"/>
          <p:cNvPicPr>
            <a:picLocks noChangeAspect="1"/>
          </p:cNvPicPr>
          <p:nvPr/>
        </p:nvPicPr>
        <p:blipFill>
          <a:blip r:embed="rId3" cstate="print"/>
          <a:stretch>
            <a:fillRect/>
          </a:stretch>
        </p:blipFill>
        <p:spPr>
          <a:xfrm>
            <a:off x="4" y="0"/>
            <a:ext cx="9143983" cy="6854581"/>
          </a:xfrm>
          <a:prstGeom prst="rect">
            <a:avLst/>
          </a:prstGeom>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1.png"/>
          <p:cNvPicPr>
            <a:picLocks noChangeAspect="1"/>
          </p:cNvPicPr>
          <p:nvPr/>
        </p:nvPicPr>
        <p:blipFill>
          <a:blip r:embed="rId3" cstate="print"/>
          <a:stretch>
            <a:fillRect/>
          </a:stretch>
        </p:blipFill>
        <p:spPr>
          <a:xfrm>
            <a:off x="4" y="0"/>
            <a:ext cx="9143983" cy="6854580"/>
          </a:xfrm>
          <a:prstGeom prst="rect">
            <a:avLst/>
          </a:prstGeom>
        </p:spPr>
      </p:pic>
      <p:sp>
        <p:nvSpPr>
          <p:cNvPr id="5" name="Up Arrow Callout 4"/>
          <p:cNvSpPr/>
          <p:nvPr/>
        </p:nvSpPr>
        <p:spPr>
          <a:xfrm>
            <a:off x="7380312" y="2204864"/>
            <a:ext cx="1656184" cy="2016224"/>
          </a:xfrm>
          <a:prstGeom prst="up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This time we’re going to play the guitar ourselves! Slide from </a:t>
            </a:r>
            <a:r>
              <a:rPr lang="en-GB" sz="1600" b="1" i="1" dirty="0" smtClean="0">
                <a:solidFill>
                  <a:schemeClr val="tx1"/>
                </a:solidFill>
              </a:rPr>
              <a:t>Chords</a:t>
            </a:r>
            <a:r>
              <a:rPr lang="en-GB" sz="1600" b="1" dirty="0" smtClean="0">
                <a:solidFill>
                  <a:schemeClr val="tx1"/>
                </a:solidFill>
              </a:rPr>
              <a:t> to </a:t>
            </a:r>
            <a:r>
              <a:rPr lang="en-GB" sz="1600" b="1" i="1" dirty="0" smtClean="0">
                <a:solidFill>
                  <a:schemeClr val="tx1"/>
                </a:solidFill>
              </a:rPr>
              <a:t>Notes</a:t>
            </a:r>
            <a:endParaRPr lang="en-GB" sz="1600" b="1" i="1"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animEffect transition="in" filter="fade">
                                      <p:cBhvr>
                                        <p:cTn id="7" dur="2000"/>
                                        <p:tgtEl>
                                          <p:spTgt spid="5">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fade">
                                      <p:cBhvr>
                                        <p:cTn id="10"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1.png"/>
          <p:cNvPicPr>
            <a:picLocks noChangeAspect="1"/>
          </p:cNvPicPr>
          <p:nvPr/>
        </p:nvPicPr>
        <p:blipFill>
          <a:blip r:embed="rId3" cstate="print"/>
          <a:stretch>
            <a:fillRect/>
          </a:stretch>
        </p:blipFill>
        <p:spPr>
          <a:xfrm>
            <a:off x="4" y="0"/>
            <a:ext cx="9143982" cy="6854580"/>
          </a:xfrm>
          <a:prstGeom prst="rect">
            <a:avLst/>
          </a:prstGeom>
        </p:spPr>
      </p:pic>
      <p:sp>
        <p:nvSpPr>
          <p:cNvPr id="5" name="Up Arrow Callout 4"/>
          <p:cNvSpPr/>
          <p:nvPr/>
        </p:nvSpPr>
        <p:spPr>
          <a:xfrm>
            <a:off x="251520" y="2276872"/>
            <a:ext cx="1584176" cy="1656184"/>
          </a:xfrm>
          <a:prstGeom prst="up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Change the guitar to </a:t>
            </a:r>
            <a:r>
              <a:rPr lang="en-GB" sz="1600" b="1" i="1" dirty="0" smtClean="0">
                <a:solidFill>
                  <a:schemeClr val="tx1"/>
                </a:solidFill>
              </a:rPr>
              <a:t>Hard Rock Guitar</a:t>
            </a:r>
            <a:endParaRPr lang="en-GB" sz="1600" b="1" i="1"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animEffect transition="in" filter="fade">
                                      <p:cBhvr>
                                        <p:cTn id="7" dur="2000"/>
                                        <p:tgtEl>
                                          <p:spTgt spid="5">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fade">
                                      <p:cBhvr>
                                        <p:cTn id="10"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1.png"/>
          <p:cNvPicPr>
            <a:picLocks noChangeAspect="1"/>
          </p:cNvPicPr>
          <p:nvPr/>
        </p:nvPicPr>
        <p:blipFill>
          <a:blip r:embed="rId3" cstate="print"/>
          <a:stretch>
            <a:fillRect/>
          </a:stretch>
        </p:blipFill>
        <p:spPr>
          <a:xfrm>
            <a:off x="4" y="0"/>
            <a:ext cx="9143982" cy="6854579"/>
          </a:xfrm>
          <a:prstGeom prst="rect">
            <a:avLst/>
          </a:prstGeom>
        </p:spPr>
      </p:pic>
      <p:sp>
        <p:nvSpPr>
          <p:cNvPr id="6" name="Oval 5"/>
          <p:cNvSpPr/>
          <p:nvPr/>
        </p:nvSpPr>
        <p:spPr>
          <a:xfrm>
            <a:off x="3851920" y="3212976"/>
            <a:ext cx="360040" cy="36004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p:cNvSpPr/>
          <p:nvPr/>
        </p:nvSpPr>
        <p:spPr>
          <a:xfrm>
            <a:off x="3851920" y="3717032"/>
            <a:ext cx="360040" cy="36004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2771800" y="4293096"/>
            <a:ext cx="360040" cy="36004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p:cNvSpPr/>
          <p:nvPr/>
        </p:nvSpPr>
        <p:spPr>
          <a:xfrm>
            <a:off x="395536" y="4293096"/>
            <a:ext cx="360040" cy="36004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395536" y="3717032"/>
            <a:ext cx="360040" cy="36004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395536" y="3212976"/>
            <a:ext cx="360040" cy="36004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Left Arrow Callout 11"/>
          <p:cNvSpPr/>
          <p:nvPr/>
        </p:nvSpPr>
        <p:spPr>
          <a:xfrm>
            <a:off x="4572000" y="3501008"/>
            <a:ext cx="3168352" cy="1800200"/>
          </a:xfrm>
          <a:prstGeom prst="left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Press record and then create your own lead guitar part. Use the frets marked by a </a:t>
            </a:r>
            <a:r>
              <a:rPr lang="en-GB" sz="1600" b="1" dirty="0" smtClean="0">
                <a:solidFill>
                  <a:srgbClr val="FF0000"/>
                </a:solidFill>
              </a:rPr>
              <a:t>red</a:t>
            </a:r>
            <a:r>
              <a:rPr lang="en-GB" sz="1600" b="1" dirty="0" smtClean="0">
                <a:solidFill>
                  <a:schemeClr val="tx1"/>
                </a:solidFill>
              </a:rPr>
              <a:t> dot for the best sound</a:t>
            </a:r>
            <a:endParaRPr lang="en-GB" sz="1600" b="1" dirty="0">
              <a:solidFill>
                <a:schemeClr val="tx1"/>
              </a:solidFill>
            </a:endParaRPr>
          </a:p>
        </p:txBody>
      </p:sp>
      <p:sp>
        <p:nvSpPr>
          <p:cNvPr id="13" name="Up Arrow Callout 12"/>
          <p:cNvSpPr/>
          <p:nvPr/>
        </p:nvSpPr>
        <p:spPr>
          <a:xfrm>
            <a:off x="2555776" y="620688"/>
            <a:ext cx="1584176" cy="1656184"/>
          </a:xfrm>
          <a:prstGeom prst="up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To listen to your piece tap on </a:t>
            </a:r>
            <a:r>
              <a:rPr lang="en-GB" sz="1600" b="1" i="1" dirty="0" smtClean="0">
                <a:solidFill>
                  <a:schemeClr val="tx1"/>
                </a:solidFill>
              </a:rPr>
              <a:t>Track view</a:t>
            </a:r>
            <a:endParaRPr lang="en-GB" sz="1600" b="1" i="1"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bg/>
                                          </p:spTgt>
                                        </p:tgtEl>
                                        <p:attrNameLst>
                                          <p:attrName>style.visibility</p:attrName>
                                        </p:attrNameLst>
                                      </p:cBhvr>
                                      <p:to>
                                        <p:strVal val="visible"/>
                                      </p:to>
                                    </p:set>
                                    <p:animEffect transition="in" filter="fade">
                                      <p:cBhvr>
                                        <p:cTn id="7" dur="2000"/>
                                        <p:tgtEl>
                                          <p:spTgt spid="12">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
                                            <p:txEl>
                                              <p:pRg st="0" end="0"/>
                                            </p:txEl>
                                          </p:spTgt>
                                        </p:tgtEl>
                                        <p:attrNameLst>
                                          <p:attrName>style.visibility</p:attrName>
                                        </p:attrNameLst>
                                      </p:cBhvr>
                                      <p:to>
                                        <p:strVal val="visible"/>
                                      </p:to>
                                    </p:set>
                                    <p:animEffect transition="in" filter="fade">
                                      <p:cBhvr>
                                        <p:cTn id="10" dur="2000"/>
                                        <p:tgtEl>
                                          <p:spTgt spid="12">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3">
                                            <p:bg/>
                                          </p:spTgt>
                                        </p:tgtEl>
                                        <p:attrNameLst>
                                          <p:attrName>style.visibility</p:attrName>
                                        </p:attrNameLst>
                                      </p:cBhvr>
                                      <p:to>
                                        <p:strVal val="visible"/>
                                      </p:to>
                                    </p:set>
                                    <p:animEffect transition="in" filter="fade">
                                      <p:cBhvr>
                                        <p:cTn id="15" dur="2000"/>
                                        <p:tgtEl>
                                          <p:spTgt spid="13">
                                            <p:bg/>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3">
                                            <p:txEl>
                                              <p:pRg st="0" end="0"/>
                                            </p:txEl>
                                          </p:spTgt>
                                        </p:tgtEl>
                                        <p:attrNameLst>
                                          <p:attrName>style.visibility</p:attrName>
                                        </p:attrNameLst>
                                      </p:cBhvr>
                                      <p:to>
                                        <p:strVal val="visible"/>
                                      </p:to>
                                    </p:set>
                                    <p:animEffect transition="in" filter="fade">
                                      <p:cBhvr>
                                        <p:cTn id="18" dur="2000"/>
                                        <p:tgtEl>
                                          <p:spTgt spid="1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allAtOnce" animBg="1"/>
      <p:bldP spid="13" grpId="0" build="allAtOnce"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629816"/>
            <a:ext cx="9144000" cy="1143000"/>
          </a:xfrm>
        </p:spPr>
        <p:txBody>
          <a:bodyPr>
            <a:noAutofit/>
          </a:bodyPr>
          <a:lstStyle/>
          <a:p>
            <a:r>
              <a:rPr lang="en-GB" sz="9600" dirty="0" smtClean="0">
                <a:solidFill>
                  <a:schemeClr val="bg1"/>
                </a:solidFill>
              </a:rPr>
              <a:t>Now record your own tune!</a:t>
            </a:r>
            <a:endParaRPr lang="en-GB" sz="9600" dirty="0">
              <a:solidFill>
                <a:schemeClr val="bg1"/>
              </a:solidFill>
            </a:endParaRPr>
          </a:p>
        </p:txBody>
      </p:sp>
      <p:pic>
        <p:nvPicPr>
          <p:cNvPr id="4" name="Picture 3" descr="Garageband icon.png"/>
          <p:cNvPicPr>
            <a:picLocks noChangeAspect="1"/>
          </p:cNvPicPr>
          <p:nvPr/>
        </p:nvPicPr>
        <p:blipFill>
          <a:blip r:embed="rId2" cstate="print"/>
          <a:stretch>
            <a:fillRect/>
          </a:stretch>
        </p:blipFill>
        <p:spPr>
          <a:xfrm>
            <a:off x="2555776" y="2780928"/>
            <a:ext cx="3898866" cy="3898866"/>
          </a:xfrm>
          <a:prstGeom prst="rect">
            <a:avLst/>
          </a:prstGeom>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0000" b="-10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2646040"/>
            <a:ext cx="9144000" cy="1143000"/>
          </a:xfrm>
        </p:spPr>
        <p:txBody>
          <a:bodyPr>
            <a:noAutofit/>
          </a:bodyPr>
          <a:lstStyle/>
          <a:p>
            <a:r>
              <a:rPr lang="en-GB" sz="13800" b="1" dirty="0" smtClean="0">
                <a:ln w="38100">
                  <a:solidFill>
                    <a:schemeClr val="bg1"/>
                  </a:solidFill>
                </a:ln>
                <a:effectLst>
                  <a:outerShdw blurRad="50800" dist="38100" dir="2700000" algn="tl" rotWithShape="0">
                    <a:prstClr val="black">
                      <a:alpha val="40000"/>
                    </a:prstClr>
                  </a:outerShdw>
                </a:effectLst>
              </a:rPr>
              <a:t>How to use </a:t>
            </a:r>
            <a:br>
              <a:rPr lang="en-GB" sz="13800" b="1" dirty="0" smtClean="0">
                <a:ln w="38100">
                  <a:solidFill>
                    <a:schemeClr val="bg1"/>
                  </a:solidFill>
                </a:ln>
                <a:effectLst>
                  <a:outerShdw blurRad="50800" dist="38100" dir="2700000" algn="tl" rotWithShape="0">
                    <a:prstClr val="black">
                      <a:alpha val="40000"/>
                    </a:prstClr>
                  </a:outerShdw>
                </a:effectLst>
              </a:rPr>
            </a:br>
            <a:r>
              <a:rPr lang="en-GB" sz="13800" b="1" i="1" dirty="0" smtClean="0">
                <a:ln w="38100">
                  <a:solidFill>
                    <a:schemeClr val="bg1"/>
                  </a:solidFill>
                </a:ln>
                <a:effectLst>
                  <a:outerShdw blurRad="50800" dist="38100" dir="2700000" algn="tl" rotWithShape="0">
                    <a:prstClr val="black">
                      <a:alpha val="40000"/>
                    </a:prstClr>
                  </a:outerShdw>
                </a:effectLst>
              </a:rPr>
              <a:t>Smart Strings</a:t>
            </a:r>
            <a:endParaRPr lang="en-GB" sz="13800" b="1" i="1" dirty="0">
              <a:ln w="38100">
                <a:solidFill>
                  <a:schemeClr val="bg1"/>
                </a:solidFill>
              </a:ln>
              <a:effectLst>
                <a:outerShdw blurRad="50800" dist="38100" dir="2700000" algn="tl" rotWithShape="0">
                  <a:prstClr val="black">
                    <a:alpha val="40000"/>
                  </a:prstClr>
                </a:outerShdw>
              </a:effectLst>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mart strings 1.png"/>
          <p:cNvPicPr>
            <a:picLocks noChangeAspect="1"/>
          </p:cNvPicPr>
          <p:nvPr/>
        </p:nvPicPr>
        <p:blipFill>
          <a:blip r:embed="rId2" cstate="print"/>
          <a:stretch>
            <a:fillRect/>
          </a:stretch>
        </p:blipFill>
        <p:spPr>
          <a:xfrm>
            <a:off x="0" y="-1568"/>
            <a:ext cx="9143999" cy="6861135"/>
          </a:xfrm>
          <a:prstGeom prst="rect">
            <a:avLst/>
          </a:prstGeom>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mart strings 1.png"/>
          <p:cNvPicPr>
            <a:picLocks noChangeAspect="1"/>
          </p:cNvPicPr>
          <p:nvPr/>
        </p:nvPicPr>
        <p:blipFill>
          <a:blip r:embed="rId2" cstate="print"/>
          <a:stretch>
            <a:fillRect/>
          </a:stretch>
        </p:blipFill>
        <p:spPr>
          <a:xfrm>
            <a:off x="0" y="-1568"/>
            <a:ext cx="9143998" cy="6861135"/>
          </a:xfrm>
          <a:prstGeom prst="rect">
            <a:avLst/>
          </a:prstGeom>
        </p:spPr>
      </p:pic>
      <p:sp>
        <p:nvSpPr>
          <p:cNvPr id="5" name="Down Arrow Callout 4"/>
          <p:cNvSpPr/>
          <p:nvPr/>
        </p:nvSpPr>
        <p:spPr>
          <a:xfrm>
            <a:off x="3059832" y="260648"/>
            <a:ext cx="1872208" cy="1080120"/>
          </a:xfrm>
          <a:prstGeom prst="down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Select which string instruments you want</a:t>
            </a:r>
            <a:endParaRPr lang="en-GB" b="1" dirty="0">
              <a:solidFill>
                <a:schemeClr val="tx1"/>
              </a:solidFill>
            </a:endParaRPr>
          </a:p>
        </p:txBody>
      </p:sp>
      <p:sp>
        <p:nvSpPr>
          <p:cNvPr id="6" name="Down Arrow Callout 5"/>
          <p:cNvSpPr/>
          <p:nvPr/>
        </p:nvSpPr>
        <p:spPr>
          <a:xfrm>
            <a:off x="7092280" y="116632"/>
            <a:ext cx="1872208" cy="864096"/>
          </a:xfrm>
          <a:prstGeom prst="down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It’s currently on </a:t>
            </a:r>
            <a:r>
              <a:rPr lang="en-GB" sz="1600" b="1" i="1" dirty="0" smtClean="0">
                <a:solidFill>
                  <a:schemeClr val="tx1"/>
                </a:solidFill>
              </a:rPr>
              <a:t>Chords</a:t>
            </a:r>
            <a:endParaRPr lang="en-GB" b="1" dirty="0">
              <a:solidFill>
                <a:schemeClr val="tx1"/>
              </a:solidFill>
            </a:endParaRPr>
          </a:p>
        </p:txBody>
      </p:sp>
      <p:sp>
        <p:nvSpPr>
          <p:cNvPr id="7" name="Down Arrow Callout 6"/>
          <p:cNvSpPr/>
          <p:nvPr/>
        </p:nvSpPr>
        <p:spPr>
          <a:xfrm>
            <a:off x="4572000" y="1484784"/>
            <a:ext cx="1872208" cy="1080120"/>
          </a:xfrm>
          <a:prstGeom prst="down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Tap on what chord you’d like to use</a:t>
            </a:r>
            <a:endParaRPr lang="en-GB" b="1" dirty="0">
              <a:solidFill>
                <a:schemeClr val="tx1"/>
              </a:solidFill>
            </a:endParaRPr>
          </a:p>
        </p:txBody>
      </p:sp>
      <p:sp>
        <p:nvSpPr>
          <p:cNvPr id="8" name="Up Arrow Callout 7"/>
          <p:cNvSpPr/>
          <p:nvPr/>
        </p:nvSpPr>
        <p:spPr>
          <a:xfrm>
            <a:off x="7380312" y="1700808"/>
            <a:ext cx="1440160" cy="1224136"/>
          </a:xfrm>
          <a:prstGeom prst="up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Select an </a:t>
            </a:r>
            <a:r>
              <a:rPr lang="en-GB" sz="1600" b="1" i="1" dirty="0" smtClean="0">
                <a:solidFill>
                  <a:schemeClr val="tx1"/>
                </a:solidFill>
              </a:rPr>
              <a:t>autoplay</a:t>
            </a:r>
            <a:r>
              <a:rPr lang="en-GB" sz="1600" b="1" dirty="0" smtClean="0">
                <a:solidFill>
                  <a:schemeClr val="tx1"/>
                </a:solidFill>
              </a:rPr>
              <a:t> pattern</a:t>
            </a:r>
            <a:endParaRPr lang="en-GB" sz="1600" b="1"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animEffect transition="in" filter="fade">
                                      <p:cBhvr>
                                        <p:cTn id="7" dur="2000"/>
                                        <p:tgtEl>
                                          <p:spTgt spid="6">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xEl>
                                              <p:pRg st="0" end="0"/>
                                            </p:txEl>
                                          </p:spTgt>
                                        </p:tgtEl>
                                        <p:attrNameLst>
                                          <p:attrName>style.visibility</p:attrName>
                                        </p:attrNameLst>
                                      </p:cBhvr>
                                      <p:to>
                                        <p:strVal val="visible"/>
                                      </p:to>
                                    </p:set>
                                    <p:animEffect transition="in" filter="fade">
                                      <p:cBhvr>
                                        <p:cTn id="10" dur="2000"/>
                                        <p:tgtEl>
                                          <p:spTgt spid="6">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bg/>
                                          </p:spTgt>
                                        </p:tgtEl>
                                        <p:attrNameLst>
                                          <p:attrName>style.visibility</p:attrName>
                                        </p:attrNameLst>
                                      </p:cBhvr>
                                      <p:to>
                                        <p:strVal val="visible"/>
                                      </p:to>
                                    </p:set>
                                    <p:animEffect transition="in" filter="fade">
                                      <p:cBhvr>
                                        <p:cTn id="15" dur="2000"/>
                                        <p:tgtEl>
                                          <p:spTgt spid="5">
                                            <p:bg/>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txEl>
                                              <p:pRg st="0" end="0"/>
                                            </p:txEl>
                                          </p:spTgt>
                                        </p:tgtEl>
                                        <p:attrNameLst>
                                          <p:attrName>style.visibility</p:attrName>
                                        </p:attrNameLst>
                                      </p:cBhvr>
                                      <p:to>
                                        <p:strVal val="visible"/>
                                      </p:to>
                                    </p:set>
                                    <p:animEffect transition="in" filter="fade">
                                      <p:cBhvr>
                                        <p:cTn id="18" dur="2000"/>
                                        <p:tgtEl>
                                          <p:spTgt spid="5">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7">
                                            <p:bg/>
                                          </p:spTgt>
                                        </p:tgtEl>
                                        <p:attrNameLst>
                                          <p:attrName>style.visibility</p:attrName>
                                        </p:attrNameLst>
                                      </p:cBhvr>
                                      <p:to>
                                        <p:strVal val="visible"/>
                                      </p:to>
                                    </p:set>
                                    <p:animEffect transition="in" filter="fade">
                                      <p:cBhvr>
                                        <p:cTn id="23" dur="2000"/>
                                        <p:tgtEl>
                                          <p:spTgt spid="7">
                                            <p:bg/>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7">
                                            <p:txEl>
                                              <p:pRg st="0" end="0"/>
                                            </p:txEl>
                                          </p:spTgt>
                                        </p:tgtEl>
                                        <p:attrNameLst>
                                          <p:attrName>style.visibility</p:attrName>
                                        </p:attrNameLst>
                                      </p:cBhvr>
                                      <p:to>
                                        <p:strVal val="visible"/>
                                      </p:to>
                                    </p:set>
                                    <p:animEffect transition="in" filter="fade">
                                      <p:cBhvr>
                                        <p:cTn id="26" dur="2000"/>
                                        <p:tgtEl>
                                          <p:spTgt spid="7">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8">
                                            <p:bg/>
                                          </p:spTgt>
                                        </p:tgtEl>
                                        <p:attrNameLst>
                                          <p:attrName>style.visibility</p:attrName>
                                        </p:attrNameLst>
                                      </p:cBhvr>
                                      <p:to>
                                        <p:strVal val="visible"/>
                                      </p:to>
                                    </p:set>
                                    <p:animEffect transition="in" filter="fade">
                                      <p:cBhvr>
                                        <p:cTn id="31" dur="2000"/>
                                        <p:tgtEl>
                                          <p:spTgt spid="8">
                                            <p:bg/>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8">
                                            <p:txEl>
                                              <p:pRg st="0" end="0"/>
                                            </p:txEl>
                                          </p:spTgt>
                                        </p:tgtEl>
                                        <p:attrNameLst>
                                          <p:attrName>style.visibility</p:attrName>
                                        </p:attrNameLst>
                                      </p:cBhvr>
                                      <p:to>
                                        <p:strVal val="visible"/>
                                      </p:to>
                                    </p:set>
                                    <p:animEffect transition="in" filter="fade">
                                      <p:cBhvr>
                                        <p:cTn id="34" dur="20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animBg="1"/>
      <p:bldP spid="6" grpId="0" build="allAtOnce" animBg="1"/>
      <p:bldP spid="7" grpId="0" build="allAtOnce" animBg="1"/>
      <p:bldP spid="8" grpId="0" build="allAtOnce"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mart strings 1.png"/>
          <p:cNvPicPr>
            <a:picLocks noChangeAspect="1"/>
          </p:cNvPicPr>
          <p:nvPr/>
        </p:nvPicPr>
        <p:blipFill>
          <a:blip r:embed="rId2" cstate="print"/>
          <a:stretch>
            <a:fillRect/>
          </a:stretch>
        </p:blipFill>
        <p:spPr>
          <a:xfrm>
            <a:off x="0" y="-1568"/>
            <a:ext cx="9143998" cy="6861134"/>
          </a:xfrm>
          <a:prstGeom prst="rect">
            <a:avLst/>
          </a:prstGeom>
        </p:spPr>
      </p:pic>
      <p:sp>
        <p:nvSpPr>
          <p:cNvPr id="5" name="Up Arrow Callout 4"/>
          <p:cNvSpPr/>
          <p:nvPr/>
        </p:nvSpPr>
        <p:spPr>
          <a:xfrm>
            <a:off x="7956376" y="1268760"/>
            <a:ext cx="1152128" cy="2664296"/>
          </a:xfrm>
          <a:prstGeom prst="up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Select </a:t>
            </a:r>
            <a:r>
              <a:rPr lang="en-GB" sz="1600" b="1" i="1" dirty="0" smtClean="0">
                <a:solidFill>
                  <a:schemeClr val="tx1"/>
                </a:solidFill>
              </a:rPr>
              <a:t>Notes</a:t>
            </a:r>
            <a:r>
              <a:rPr lang="en-GB" sz="1600" b="1" dirty="0" smtClean="0">
                <a:solidFill>
                  <a:schemeClr val="tx1"/>
                </a:solidFill>
              </a:rPr>
              <a:t> to manually play the instrument yourself</a:t>
            </a:r>
            <a:endParaRPr lang="en-GB" sz="1600" b="1" i="1" dirty="0">
              <a:solidFill>
                <a:schemeClr val="tx1"/>
              </a:solidFill>
            </a:endParaRPr>
          </a:p>
        </p:txBody>
      </p:sp>
      <p:sp>
        <p:nvSpPr>
          <p:cNvPr id="6" name="Right Arrow Callout 5"/>
          <p:cNvSpPr/>
          <p:nvPr/>
        </p:nvSpPr>
        <p:spPr>
          <a:xfrm>
            <a:off x="2267744" y="980728"/>
            <a:ext cx="2016224" cy="1080120"/>
          </a:xfrm>
          <a:prstGeom prst="right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Select which string instrument to play</a:t>
            </a:r>
            <a:endParaRPr lang="en-GB" sz="1600" b="1" dirty="0">
              <a:solidFill>
                <a:schemeClr val="tx1"/>
              </a:solidFill>
            </a:endParaRPr>
          </a:p>
        </p:txBody>
      </p:sp>
      <p:sp>
        <p:nvSpPr>
          <p:cNvPr id="7" name="Down Arrow Callout 6"/>
          <p:cNvSpPr/>
          <p:nvPr/>
        </p:nvSpPr>
        <p:spPr>
          <a:xfrm>
            <a:off x="3779912" y="2708920"/>
            <a:ext cx="1800200" cy="1512168"/>
          </a:xfrm>
          <a:prstGeom prst="down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Manually play the instrument by tapping on the strings</a:t>
            </a:r>
            <a:endParaRPr lang="en-GB" b="1"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animEffect transition="in" filter="fade">
                                      <p:cBhvr>
                                        <p:cTn id="7" dur="2000"/>
                                        <p:tgtEl>
                                          <p:spTgt spid="5">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fade">
                                      <p:cBhvr>
                                        <p:cTn id="10" dur="2000"/>
                                        <p:tgtEl>
                                          <p:spTgt spid="5">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7">
                                            <p:bg/>
                                          </p:spTgt>
                                        </p:tgtEl>
                                        <p:attrNameLst>
                                          <p:attrName>style.visibility</p:attrName>
                                        </p:attrNameLst>
                                      </p:cBhvr>
                                      <p:to>
                                        <p:strVal val="visible"/>
                                      </p:to>
                                    </p:set>
                                    <p:animEffect transition="in" filter="fade">
                                      <p:cBhvr>
                                        <p:cTn id="15" dur="2000"/>
                                        <p:tgtEl>
                                          <p:spTgt spid="7">
                                            <p:bg/>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7">
                                            <p:txEl>
                                              <p:pRg st="0" end="0"/>
                                            </p:txEl>
                                          </p:spTgt>
                                        </p:tgtEl>
                                        <p:attrNameLst>
                                          <p:attrName>style.visibility</p:attrName>
                                        </p:attrNameLst>
                                      </p:cBhvr>
                                      <p:to>
                                        <p:strVal val="visible"/>
                                      </p:to>
                                    </p:set>
                                    <p:animEffect transition="in" filter="fade">
                                      <p:cBhvr>
                                        <p:cTn id="18" dur="2000"/>
                                        <p:tgtEl>
                                          <p:spTgt spid="7">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6">
                                            <p:bg/>
                                          </p:spTgt>
                                        </p:tgtEl>
                                        <p:attrNameLst>
                                          <p:attrName>style.visibility</p:attrName>
                                        </p:attrNameLst>
                                      </p:cBhvr>
                                      <p:to>
                                        <p:strVal val="visible"/>
                                      </p:to>
                                    </p:set>
                                    <p:animEffect transition="in" filter="fade">
                                      <p:cBhvr>
                                        <p:cTn id="23" dur="2000"/>
                                        <p:tgtEl>
                                          <p:spTgt spid="6">
                                            <p:bg/>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6">
                                            <p:txEl>
                                              <p:pRg st="0" end="0"/>
                                            </p:txEl>
                                          </p:spTgt>
                                        </p:tgtEl>
                                        <p:attrNameLst>
                                          <p:attrName>style.visibility</p:attrName>
                                        </p:attrNameLst>
                                      </p:cBhvr>
                                      <p:to>
                                        <p:strVal val="visible"/>
                                      </p:to>
                                    </p:set>
                                    <p:animEffect transition="in" filter="fade">
                                      <p:cBhvr>
                                        <p:cTn id="26" dur="2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animBg="1"/>
      <p:bldP spid="6" grpId="0" build="allAtOnce" animBg="1"/>
      <p:bldP spid="7" grpId="0" build="allAtOnce"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0000" b="-10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2646040"/>
            <a:ext cx="9144000" cy="1143000"/>
          </a:xfrm>
        </p:spPr>
        <p:txBody>
          <a:bodyPr>
            <a:noAutofit/>
          </a:bodyPr>
          <a:lstStyle/>
          <a:p>
            <a:r>
              <a:rPr lang="en-GB" sz="13800" b="1" dirty="0" smtClean="0">
                <a:ln w="38100">
                  <a:solidFill>
                    <a:schemeClr val="bg1"/>
                  </a:solidFill>
                </a:ln>
                <a:effectLst>
                  <a:outerShdw blurRad="50800" dist="38100" dir="2700000" algn="tl" rotWithShape="0">
                    <a:prstClr val="black">
                      <a:alpha val="40000"/>
                    </a:prstClr>
                  </a:outerShdw>
                </a:effectLst>
              </a:rPr>
              <a:t>How to use </a:t>
            </a:r>
            <a:br>
              <a:rPr lang="en-GB" sz="13800" b="1" dirty="0" smtClean="0">
                <a:ln w="38100">
                  <a:solidFill>
                    <a:schemeClr val="bg1"/>
                  </a:solidFill>
                </a:ln>
                <a:effectLst>
                  <a:outerShdw blurRad="50800" dist="38100" dir="2700000" algn="tl" rotWithShape="0">
                    <a:prstClr val="black">
                      <a:alpha val="40000"/>
                    </a:prstClr>
                  </a:outerShdw>
                </a:effectLst>
              </a:rPr>
            </a:br>
            <a:r>
              <a:rPr lang="en-GB" sz="13800" b="1" i="1" dirty="0" smtClean="0">
                <a:ln w="38100">
                  <a:solidFill>
                    <a:schemeClr val="bg1"/>
                  </a:solidFill>
                </a:ln>
                <a:effectLst>
                  <a:outerShdw blurRad="50800" dist="38100" dir="2700000" algn="tl" rotWithShape="0">
                    <a:prstClr val="black">
                      <a:alpha val="40000"/>
                    </a:prstClr>
                  </a:outerShdw>
                </a:effectLst>
              </a:rPr>
              <a:t>Smart Drums</a:t>
            </a:r>
            <a:endParaRPr lang="en-GB" sz="13800" b="1" i="1" dirty="0">
              <a:ln w="38100">
                <a:solidFill>
                  <a:schemeClr val="bg1"/>
                </a:solidFill>
              </a:ln>
              <a:effectLst>
                <a:outerShdw blurRad="50800" dist="38100" dir="2700000" algn="tl" rotWithShape="0">
                  <a:prstClr val="black">
                    <a:alpha val="40000"/>
                  </a:prstClr>
                </a:outerShdw>
              </a:effectLst>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mart strings 1.png"/>
          <p:cNvPicPr>
            <a:picLocks noChangeAspect="1"/>
          </p:cNvPicPr>
          <p:nvPr/>
        </p:nvPicPr>
        <p:blipFill>
          <a:blip r:embed="rId2" cstate="print"/>
          <a:stretch>
            <a:fillRect/>
          </a:stretch>
        </p:blipFill>
        <p:spPr>
          <a:xfrm>
            <a:off x="0" y="-1568"/>
            <a:ext cx="9143997" cy="6861134"/>
          </a:xfrm>
          <a:prstGeom prst="rect">
            <a:avLst/>
          </a:prstGeom>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mart strings 1.png"/>
          <p:cNvPicPr>
            <a:picLocks noChangeAspect="1"/>
          </p:cNvPicPr>
          <p:nvPr/>
        </p:nvPicPr>
        <p:blipFill>
          <a:blip r:embed="rId2" cstate="print"/>
          <a:stretch>
            <a:fillRect/>
          </a:stretch>
        </p:blipFill>
        <p:spPr>
          <a:xfrm>
            <a:off x="0" y="-1568"/>
            <a:ext cx="9143997" cy="6861133"/>
          </a:xfrm>
          <a:prstGeom prst="rect">
            <a:avLst/>
          </a:prstGeom>
        </p:spPr>
      </p:pic>
      <p:sp>
        <p:nvSpPr>
          <p:cNvPr id="3" name="Up Arrow Callout 2"/>
          <p:cNvSpPr/>
          <p:nvPr/>
        </p:nvSpPr>
        <p:spPr>
          <a:xfrm>
            <a:off x="216024" y="2996952"/>
            <a:ext cx="1403648" cy="1368152"/>
          </a:xfrm>
          <a:prstGeom prst="up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Choose a different drum kit</a:t>
            </a:r>
            <a:endParaRPr lang="en-GB" sz="1600" b="1" i="1"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mart strings 1.png"/>
          <p:cNvPicPr>
            <a:picLocks noChangeAspect="1"/>
          </p:cNvPicPr>
          <p:nvPr/>
        </p:nvPicPr>
        <p:blipFill>
          <a:blip r:embed="rId2" cstate="print"/>
          <a:stretch>
            <a:fillRect/>
          </a:stretch>
        </p:blipFill>
        <p:spPr>
          <a:xfrm>
            <a:off x="0" y="1703"/>
            <a:ext cx="9143997" cy="6854590"/>
          </a:xfrm>
          <a:prstGeom prst="rect">
            <a:avLst/>
          </a:prstGeom>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mart strings 1.png"/>
          <p:cNvPicPr>
            <a:picLocks noChangeAspect="1"/>
          </p:cNvPicPr>
          <p:nvPr/>
        </p:nvPicPr>
        <p:blipFill>
          <a:blip r:embed="rId2" cstate="print"/>
          <a:stretch>
            <a:fillRect/>
          </a:stretch>
        </p:blipFill>
        <p:spPr>
          <a:xfrm>
            <a:off x="1" y="1703"/>
            <a:ext cx="9143995" cy="6854590"/>
          </a:xfrm>
          <a:prstGeom prst="rect">
            <a:avLst/>
          </a:prstGeom>
        </p:spPr>
      </p:pic>
      <p:sp>
        <p:nvSpPr>
          <p:cNvPr id="3" name="Up Arrow Callout 2"/>
          <p:cNvSpPr/>
          <p:nvPr/>
        </p:nvSpPr>
        <p:spPr>
          <a:xfrm>
            <a:off x="7164288" y="3933056"/>
            <a:ext cx="1944216" cy="1512168"/>
          </a:xfrm>
          <a:prstGeom prst="up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Drag an instrument onto the grid to create your on rhythm</a:t>
            </a:r>
            <a:endParaRPr lang="en-GB" sz="1600" b="1" i="1" dirty="0">
              <a:solidFill>
                <a:schemeClr val="tx1"/>
              </a:solidFill>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6000" b="-16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2646040"/>
            <a:ext cx="9144000" cy="1143000"/>
          </a:xfrm>
        </p:spPr>
        <p:txBody>
          <a:bodyPr>
            <a:noAutofit/>
          </a:bodyPr>
          <a:lstStyle/>
          <a:p>
            <a:r>
              <a:rPr lang="en-GB" sz="13800" b="1" dirty="0" smtClean="0">
                <a:ln w="38100">
                  <a:solidFill>
                    <a:schemeClr val="bg1"/>
                  </a:solidFill>
                </a:ln>
                <a:effectLst>
                  <a:outerShdw blurRad="50800" dist="38100" dir="2700000" algn="tl" rotWithShape="0">
                    <a:prstClr val="black">
                      <a:alpha val="40000"/>
                    </a:prstClr>
                  </a:outerShdw>
                </a:effectLst>
              </a:rPr>
              <a:t>How to use the </a:t>
            </a:r>
            <a:br>
              <a:rPr lang="en-GB" sz="13800" b="1" dirty="0" smtClean="0">
                <a:ln w="38100">
                  <a:solidFill>
                    <a:schemeClr val="bg1"/>
                  </a:solidFill>
                </a:ln>
                <a:effectLst>
                  <a:outerShdw blurRad="50800" dist="38100" dir="2700000" algn="tl" rotWithShape="0">
                    <a:prstClr val="black">
                      <a:alpha val="40000"/>
                    </a:prstClr>
                  </a:outerShdw>
                </a:effectLst>
              </a:rPr>
            </a:br>
            <a:r>
              <a:rPr lang="en-GB" sz="13800" b="1" i="1" dirty="0" smtClean="0">
                <a:ln w="38100">
                  <a:solidFill>
                    <a:schemeClr val="bg1"/>
                  </a:solidFill>
                </a:ln>
                <a:effectLst>
                  <a:outerShdw blurRad="50800" dist="38100" dir="2700000" algn="tl" rotWithShape="0">
                    <a:prstClr val="black">
                      <a:alpha val="40000"/>
                    </a:prstClr>
                  </a:outerShdw>
                </a:effectLst>
              </a:rPr>
              <a:t>Drums</a:t>
            </a:r>
            <a:endParaRPr lang="en-GB" sz="13800" b="1" i="1" dirty="0">
              <a:ln w="38100">
                <a:solidFill>
                  <a:schemeClr val="bg1"/>
                </a:solidFill>
              </a:ln>
              <a:effectLst>
                <a:outerShdw blurRad="50800" dist="38100" dir="2700000" algn="tl" rotWithShape="0">
                  <a:prstClr val="black">
                    <a:alpha val="40000"/>
                  </a:prstClr>
                </a:outerShdw>
              </a:effectLst>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mart strings 1.png"/>
          <p:cNvPicPr>
            <a:picLocks noChangeAspect="1"/>
          </p:cNvPicPr>
          <p:nvPr/>
        </p:nvPicPr>
        <p:blipFill>
          <a:blip r:embed="rId2" cstate="print"/>
          <a:stretch>
            <a:fillRect/>
          </a:stretch>
        </p:blipFill>
        <p:spPr>
          <a:xfrm>
            <a:off x="1" y="1703"/>
            <a:ext cx="9143995" cy="6854589"/>
          </a:xfrm>
          <a:prstGeom prst="rect">
            <a:avLst/>
          </a:prstGeom>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mart strings 1.png"/>
          <p:cNvPicPr>
            <a:picLocks noChangeAspect="1"/>
          </p:cNvPicPr>
          <p:nvPr/>
        </p:nvPicPr>
        <p:blipFill>
          <a:blip r:embed="rId2" cstate="print"/>
          <a:stretch>
            <a:fillRect/>
          </a:stretch>
        </p:blipFill>
        <p:spPr>
          <a:xfrm>
            <a:off x="1" y="1703"/>
            <a:ext cx="9143994" cy="6854589"/>
          </a:xfrm>
          <a:prstGeom prst="rect">
            <a:avLst/>
          </a:prstGeom>
        </p:spPr>
      </p:pic>
      <p:sp>
        <p:nvSpPr>
          <p:cNvPr id="5" name="Rectangle 4"/>
          <p:cNvSpPr/>
          <p:nvPr/>
        </p:nvSpPr>
        <p:spPr>
          <a:xfrm>
            <a:off x="3203848" y="3068960"/>
            <a:ext cx="2592288" cy="172819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smtClean="0">
                <a:solidFill>
                  <a:schemeClr val="tx1"/>
                </a:solidFill>
              </a:rPr>
              <a:t>Tap on any of the drums/cymbals to make a sound</a:t>
            </a:r>
            <a:endParaRPr lang="en-GB" sz="2400" b="1"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animEffect transition="in" filter="fade">
                                      <p:cBhvr>
                                        <p:cTn id="7" dur="2000"/>
                                        <p:tgtEl>
                                          <p:spTgt spid="5">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fade">
                                      <p:cBhvr>
                                        <p:cTn id="10"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mart strings 1.png"/>
          <p:cNvPicPr>
            <a:picLocks noChangeAspect="1"/>
          </p:cNvPicPr>
          <p:nvPr/>
        </p:nvPicPr>
        <p:blipFill>
          <a:blip r:embed="rId2" cstate="print"/>
          <a:stretch>
            <a:fillRect/>
          </a:stretch>
        </p:blipFill>
        <p:spPr>
          <a:xfrm>
            <a:off x="1" y="1703"/>
            <a:ext cx="9143994" cy="6854588"/>
          </a:xfrm>
          <a:prstGeom prst="rect">
            <a:avLst/>
          </a:prstGeom>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0000" b="-10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2646040"/>
            <a:ext cx="9144000" cy="1143000"/>
          </a:xfrm>
        </p:spPr>
        <p:txBody>
          <a:bodyPr>
            <a:noAutofit/>
          </a:bodyPr>
          <a:lstStyle/>
          <a:p>
            <a:r>
              <a:rPr lang="en-GB" sz="13800" b="1" dirty="0" smtClean="0">
                <a:ln w="38100">
                  <a:solidFill>
                    <a:schemeClr val="bg1"/>
                  </a:solidFill>
                </a:ln>
                <a:effectLst>
                  <a:outerShdw blurRad="50800" dist="38100" dir="2700000" algn="tl" rotWithShape="0">
                    <a:prstClr val="black">
                      <a:alpha val="40000"/>
                    </a:prstClr>
                  </a:outerShdw>
                </a:effectLst>
              </a:rPr>
              <a:t>How to use </a:t>
            </a:r>
            <a:br>
              <a:rPr lang="en-GB" sz="13800" b="1" dirty="0" smtClean="0">
                <a:ln w="38100">
                  <a:solidFill>
                    <a:schemeClr val="bg1"/>
                  </a:solidFill>
                </a:ln>
                <a:effectLst>
                  <a:outerShdw blurRad="50800" dist="38100" dir="2700000" algn="tl" rotWithShape="0">
                    <a:prstClr val="black">
                      <a:alpha val="40000"/>
                    </a:prstClr>
                  </a:outerShdw>
                </a:effectLst>
              </a:rPr>
            </a:br>
            <a:r>
              <a:rPr lang="en-GB" sz="13800" b="1" i="1" dirty="0" smtClean="0">
                <a:ln w="38100">
                  <a:solidFill>
                    <a:schemeClr val="bg1"/>
                  </a:solidFill>
                </a:ln>
                <a:effectLst>
                  <a:outerShdw blurRad="50800" dist="38100" dir="2700000" algn="tl" rotWithShape="0">
                    <a:prstClr val="black">
                      <a:alpha val="40000"/>
                    </a:prstClr>
                  </a:outerShdw>
                </a:effectLst>
              </a:rPr>
              <a:t>Audio recorder</a:t>
            </a:r>
            <a:endParaRPr lang="en-GB" sz="13800" b="1" i="1" dirty="0">
              <a:ln w="38100">
                <a:solidFill>
                  <a:schemeClr val="bg1"/>
                </a:solidFill>
              </a:ln>
              <a:effectLst>
                <a:outerShdw blurRad="50800" dist="38100" dir="2700000" algn="tl" rotWithShape="0">
                  <a:prstClr val="black">
                    <a:alpha val="40000"/>
                  </a:prstClr>
                </a:outerShdw>
              </a:effectLst>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mart strings 1.png"/>
          <p:cNvPicPr>
            <a:picLocks noChangeAspect="1"/>
          </p:cNvPicPr>
          <p:nvPr/>
        </p:nvPicPr>
        <p:blipFill>
          <a:blip r:embed="rId2" cstate="print"/>
          <a:stretch>
            <a:fillRect/>
          </a:stretch>
        </p:blipFill>
        <p:spPr>
          <a:xfrm>
            <a:off x="1" y="1703"/>
            <a:ext cx="9143993" cy="6854588"/>
          </a:xfrm>
          <a:prstGeom prst="rect">
            <a:avLst/>
          </a:prstGeom>
        </p:spPr>
      </p:pic>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mart strings 1.png"/>
          <p:cNvPicPr>
            <a:picLocks noChangeAspect="1"/>
          </p:cNvPicPr>
          <p:nvPr/>
        </p:nvPicPr>
        <p:blipFill>
          <a:blip r:embed="rId2" cstate="print"/>
          <a:stretch>
            <a:fillRect/>
          </a:stretch>
        </p:blipFill>
        <p:spPr>
          <a:xfrm>
            <a:off x="1" y="1703"/>
            <a:ext cx="9143993" cy="6854587"/>
          </a:xfrm>
          <a:prstGeom prst="rect">
            <a:avLst/>
          </a:prstGeom>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mart strings 1.png"/>
          <p:cNvPicPr>
            <a:picLocks noChangeAspect="1"/>
          </p:cNvPicPr>
          <p:nvPr/>
        </p:nvPicPr>
        <p:blipFill>
          <a:blip r:embed="rId2" cstate="print"/>
          <a:stretch>
            <a:fillRect/>
          </a:stretch>
        </p:blipFill>
        <p:spPr>
          <a:xfrm>
            <a:off x="2" y="1703"/>
            <a:ext cx="9143991" cy="6854587"/>
          </a:xfrm>
          <a:prstGeom prst="rect">
            <a:avLst/>
          </a:prstGeom>
        </p:spPr>
      </p:pic>
      <p:sp>
        <p:nvSpPr>
          <p:cNvPr id="3" name="Up Arrow Callout 2"/>
          <p:cNvSpPr/>
          <p:nvPr/>
        </p:nvSpPr>
        <p:spPr>
          <a:xfrm>
            <a:off x="5796136" y="5301208"/>
            <a:ext cx="1944216" cy="1512168"/>
          </a:xfrm>
          <a:prstGeom prst="up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These will change the sound of your voice after you’ve recorded</a:t>
            </a:r>
            <a:endParaRPr lang="en-GB" sz="1600" b="1" i="1"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animBg="1"/>
    </p:bldLst>
  </p:timing>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4000" b="-14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2646040"/>
            <a:ext cx="9144000" cy="1143000"/>
          </a:xfrm>
        </p:spPr>
        <p:txBody>
          <a:bodyPr>
            <a:noAutofit/>
          </a:bodyPr>
          <a:lstStyle/>
          <a:p>
            <a:r>
              <a:rPr lang="en-GB" sz="13000" b="1" dirty="0" smtClean="0">
                <a:ln w="38100">
                  <a:solidFill>
                    <a:schemeClr val="bg1"/>
                  </a:solidFill>
                </a:ln>
                <a:effectLst>
                  <a:outerShdw blurRad="50800" dist="38100" dir="2700000" algn="tl" rotWithShape="0">
                    <a:prstClr val="black">
                      <a:alpha val="40000"/>
                    </a:prstClr>
                  </a:outerShdw>
                </a:effectLst>
              </a:rPr>
              <a:t>How to </a:t>
            </a:r>
            <a:r>
              <a:rPr lang="en-GB" sz="13000" b="1" dirty="0" smtClean="0">
                <a:ln w="38100">
                  <a:solidFill>
                    <a:schemeClr val="bg1"/>
                  </a:solidFill>
                </a:ln>
                <a:effectLst>
                  <a:outerShdw blurRad="50800" dist="38100" dir="2700000" algn="tl" rotWithShape="0">
                    <a:prstClr val="black">
                      <a:alpha val="40000"/>
                    </a:prstClr>
                  </a:outerShdw>
                </a:effectLst>
              </a:rPr>
              <a:t>copy &amp; paste (Loop)</a:t>
            </a:r>
            <a:endParaRPr lang="en-GB" sz="13000" b="1" i="1" dirty="0">
              <a:ln w="38100">
                <a:solidFill>
                  <a:schemeClr val="bg1"/>
                </a:solidFill>
              </a:ln>
              <a:effectLst>
                <a:outerShdw blurRad="50800" dist="38100" dir="2700000" algn="tl" rotWithShape="0">
                  <a:prstClr val="black">
                    <a:alpha val="40000"/>
                  </a:prstClr>
                </a:outerShdw>
              </a:effectLst>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mart strings 1.png"/>
          <p:cNvPicPr>
            <a:picLocks noChangeAspect="1"/>
          </p:cNvPicPr>
          <p:nvPr/>
        </p:nvPicPr>
        <p:blipFill>
          <a:blip r:embed="rId2" cstate="print"/>
          <a:stretch>
            <a:fillRect/>
          </a:stretch>
        </p:blipFill>
        <p:spPr>
          <a:xfrm>
            <a:off x="2" y="1703"/>
            <a:ext cx="9143991" cy="6854586"/>
          </a:xfrm>
          <a:prstGeom prst="rect">
            <a:avLst/>
          </a:prstGeom>
        </p:spPr>
      </p:pic>
      <p:sp>
        <p:nvSpPr>
          <p:cNvPr id="3" name="Up Arrow Callout 2"/>
          <p:cNvSpPr/>
          <p:nvPr/>
        </p:nvSpPr>
        <p:spPr>
          <a:xfrm>
            <a:off x="1979712" y="1700808"/>
            <a:ext cx="1944216" cy="1512168"/>
          </a:xfrm>
          <a:prstGeom prst="up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Record something! Anything!!</a:t>
            </a:r>
            <a:endParaRPr lang="en-GB" sz="1600" b="1" i="1" dirty="0">
              <a:solidFill>
                <a:schemeClr val="tx1"/>
              </a:solidFill>
            </a:endParaRP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mart strings 1.png"/>
          <p:cNvPicPr>
            <a:picLocks noChangeAspect="1"/>
          </p:cNvPicPr>
          <p:nvPr/>
        </p:nvPicPr>
        <p:blipFill>
          <a:blip r:embed="rId2" cstate="print"/>
          <a:stretch>
            <a:fillRect/>
          </a:stretch>
        </p:blipFill>
        <p:spPr>
          <a:xfrm>
            <a:off x="2" y="1703"/>
            <a:ext cx="9143990" cy="6854586"/>
          </a:xfrm>
          <a:prstGeom prst="rect">
            <a:avLst/>
          </a:prstGeom>
        </p:spPr>
      </p:pic>
      <p:sp>
        <p:nvSpPr>
          <p:cNvPr id="3" name="Up Arrow Callout 2"/>
          <p:cNvSpPr/>
          <p:nvPr/>
        </p:nvSpPr>
        <p:spPr>
          <a:xfrm>
            <a:off x="1979712" y="1700808"/>
            <a:ext cx="1944216" cy="1584176"/>
          </a:xfrm>
          <a:prstGeom prst="up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Tap on the recorded section (in green). A list of options will appear. Tap on </a:t>
            </a:r>
            <a:r>
              <a:rPr lang="en-GB" sz="1600" b="1" i="1" dirty="0" smtClean="0">
                <a:solidFill>
                  <a:schemeClr val="tx1"/>
                </a:solidFill>
              </a:rPr>
              <a:t>Copy</a:t>
            </a:r>
            <a:endParaRPr lang="en-GB" sz="1600" b="1" i="1" dirty="0">
              <a:solidFill>
                <a:schemeClr val="tx1"/>
              </a:solidFill>
            </a:endParaRP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mart strings 1.png"/>
          <p:cNvPicPr>
            <a:picLocks noChangeAspect="1"/>
          </p:cNvPicPr>
          <p:nvPr/>
        </p:nvPicPr>
        <p:blipFill>
          <a:blip r:embed="rId2" cstate="print"/>
          <a:stretch>
            <a:fillRect/>
          </a:stretch>
        </p:blipFill>
        <p:spPr>
          <a:xfrm>
            <a:off x="2" y="1703"/>
            <a:ext cx="9143990" cy="6854585"/>
          </a:xfrm>
          <a:prstGeom prst="rect">
            <a:avLst/>
          </a:prstGeom>
        </p:spPr>
      </p:pic>
      <p:sp>
        <p:nvSpPr>
          <p:cNvPr id="3" name="Up Arrow Callout 2"/>
          <p:cNvSpPr/>
          <p:nvPr/>
        </p:nvSpPr>
        <p:spPr>
          <a:xfrm>
            <a:off x="3995936" y="1700808"/>
            <a:ext cx="1944216" cy="2160240"/>
          </a:xfrm>
          <a:prstGeom prst="up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Now tap on where on the timeline you would like to paste the same recorded section. </a:t>
            </a:r>
            <a:endParaRPr lang="en-GB" sz="1600" b="1" i="1" dirty="0">
              <a:solidFill>
                <a:schemeClr val="tx1"/>
              </a:solidFill>
            </a:endParaRP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mart strings 1.png"/>
          <p:cNvPicPr>
            <a:picLocks noChangeAspect="1"/>
          </p:cNvPicPr>
          <p:nvPr/>
        </p:nvPicPr>
        <p:blipFill>
          <a:blip r:embed="rId2" cstate="print"/>
          <a:stretch>
            <a:fillRect/>
          </a:stretch>
        </p:blipFill>
        <p:spPr>
          <a:xfrm>
            <a:off x="2" y="1703"/>
            <a:ext cx="9143989" cy="6854585"/>
          </a:xfrm>
          <a:prstGeom prst="rect">
            <a:avLst/>
          </a:prstGeom>
        </p:spPr>
      </p:pic>
      <p:sp>
        <p:nvSpPr>
          <p:cNvPr id="3" name="Up Arrow Callout 2"/>
          <p:cNvSpPr/>
          <p:nvPr/>
        </p:nvSpPr>
        <p:spPr>
          <a:xfrm>
            <a:off x="3779912" y="1196752"/>
            <a:ext cx="1944216" cy="2952328"/>
          </a:xfrm>
          <a:prstGeom prst="up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Press </a:t>
            </a:r>
            <a:r>
              <a:rPr lang="en-GB" sz="1600" b="1" i="1" dirty="0" smtClean="0">
                <a:solidFill>
                  <a:schemeClr val="tx1"/>
                </a:solidFill>
              </a:rPr>
              <a:t>Paste</a:t>
            </a:r>
            <a:r>
              <a:rPr lang="en-GB" sz="1600" b="1" dirty="0" smtClean="0">
                <a:solidFill>
                  <a:schemeClr val="tx1"/>
                </a:solidFill>
              </a:rPr>
              <a:t> and the recorded section will be pasted. This means you only need to record a section once and then copy it.</a:t>
            </a:r>
            <a:endParaRPr lang="en-GB" sz="1600" b="1" i="1" dirty="0">
              <a:solidFill>
                <a:schemeClr val="tx1"/>
              </a:solidFill>
            </a:endParaRP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mart strings 1.png"/>
          <p:cNvPicPr>
            <a:picLocks noChangeAspect="1"/>
          </p:cNvPicPr>
          <p:nvPr/>
        </p:nvPicPr>
        <p:blipFill>
          <a:blip r:embed="rId2" cstate="print"/>
          <a:stretch>
            <a:fillRect/>
          </a:stretch>
        </p:blipFill>
        <p:spPr>
          <a:xfrm>
            <a:off x="2" y="1703"/>
            <a:ext cx="9143989" cy="6854584"/>
          </a:xfrm>
          <a:prstGeom prst="rect">
            <a:avLst/>
          </a:prstGeom>
        </p:spPr>
      </p:pic>
      <p:sp>
        <p:nvSpPr>
          <p:cNvPr id="3" name="Up Arrow Callout 2"/>
          <p:cNvSpPr/>
          <p:nvPr/>
        </p:nvSpPr>
        <p:spPr>
          <a:xfrm>
            <a:off x="1619672" y="908720"/>
            <a:ext cx="2664296" cy="3816424"/>
          </a:xfrm>
          <a:prstGeom prst="up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If you tap on </a:t>
            </a:r>
            <a:r>
              <a:rPr lang="en-GB" sz="1600" b="1" i="1" dirty="0" smtClean="0">
                <a:solidFill>
                  <a:schemeClr val="tx1"/>
                </a:solidFill>
              </a:rPr>
              <a:t>Loop</a:t>
            </a:r>
            <a:r>
              <a:rPr lang="en-GB" sz="1600" b="1" dirty="0" smtClean="0">
                <a:solidFill>
                  <a:schemeClr val="tx1"/>
                </a:solidFill>
              </a:rPr>
              <a:t> it will paste the section over and over again to the end of the timeline (looping the section). This is useful if you have the same backing music repeated throughout your composition. </a:t>
            </a:r>
            <a:endParaRPr lang="en-GB" sz="1600" b="1" i="1" dirty="0">
              <a:solidFill>
                <a:schemeClr val="tx1"/>
              </a:solidFill>
            </a:endParaRP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0000" b="-10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2646040"/>
            <a:ext cx="9144000" cy="1143000"/>
          </a:xfrm>
        </p:spPr>
        <p:txBody>
          <a:bodyPr>
            <a:noAutofit/>
          </a:bodyPr>
          <a:lstStyle/>
          <a:p>
            <a:r>
              <a:rPr lang="en-GB" sz="13800" b="1" dirty="0" smtClean="0">
                <a:ln w="38100">
                  <a:solidFill>
                    <a:schemeClr val="bg1"/>
                  </a:solidFill>
                </a:ln>
                <a:effectLst>
                  <a:outerShdw blurRad="50800" dist="38100" dir="2700000" algn="tl" rotWithShape="0">
                    <a:prstClr val="black">
                      <a:alpha val="40000"/>
                    </a:prstClr>
                  </a:outerShdw>
                </a:effectLst>
              </a:rPr>
              <a:t>How to use the </a:t>
            </a:r>
            <a:br>
              <a:rPr lang="en-GB" sz="13800" b="1" dirty="0" smtClean="0">
                <a:ln w="38100">
                  <a:solidFill>
                    <a:schemeClr val="bg1"/>
                  </a:solidFill>
                </a:ln>
                <a:effectLst>
                  <a:outerShdw blurRad="50800" dist="38100" dir="2700000" algn="tl" rotWithShape="0">
                    <a:prstClr val="black">
                      <a:alpha val="40000"/>
                    </a:prstClr>
                  </a:outerShdw>
                </a:effectLst>
              </a:rPr>
            </a:br>
            <a:r>
              <a:rPr lang="en-GB" sz="13800" b="1" i="1" dirty="0" smtClean="0">
                <a:ln w="38100">
                  <a:solidFill>
                    <a:schemeClr val="bg1"/>
                  </a:solidFill>
                </a:ln>
                <a:effectLst>
                  <a:outerShdw blurRad="50800" dist="38100" dir="2700000" algn="tl" rotWithShape="0">
                    <a:prstClr val="black">
                      <a:alpha val="40000"/>
                    </a:prstClr>
                  </a:outerShdw>
                </a:effectLst>
              </a:rPr>
              <a:t>Sampler</a:t>
            </a:r>
            <a:endParaRPr lang="en-GB" sz="13800" b="1" i="1" dirty="0">
              <a:ln w="38100">
                <a:solidFill>
                  <a:schemeClr val="bg1"/>
                </a:solidFill>
              </a:ln>
              <a:effectLst>
                <a:outerShdw blurRad="50800" dist="38100" dir="2700000" algn="tl" rotWithShape="0">
                  <a:prstClr val="black">
                    <a:alpha val="40000"/>
                  </a:prstClr>
                </a:outerShdw>
              </a:effectLst>
            </a:endParaRP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mart strings 1.png"/>
          <p:cNvPicPr>
            <a:picLocks noChangeAspect="1"/>
          </p:cNvPicPr>
          <p:nvPr/>
        </p:nvPicPr>
        <p:blipFill>
          <a:blip r:embed="rId2" cstate="print"/>
          <a:stretch>
            <a:fillRect/>
          </a:stretch>
        </p:blipFill>
        <p:spPr>
          <a:xfrm>
            <a:off x="2" y="1703"/>
            <a:ext cx="9143991" cy="6854586"/>
          </a:xfrm>
          <a:prstGeom prst="rect">
            <a:avLst/>
          </a:prstGeom>
        </p:spPr>
      </p:pic>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mart strings 1.png"/>
          <p:cNvPicPr>
            <a:picLocks noChangeAspect="1"/>
          </p:cNvPicPr>
          <p:nvPr/>
        </p:nvPicPr>
        <p:blipFill>
          <a:blip r:embed="rId2" cstate="print"/>
          <a:stretch>
            <a:fillRect/>
          </a:stretch>
        </p:blipFill>
        <p:spPr>
          <a:xfrm>
            <a:off x="2" y="1703"/>
            <a:ext cx="9143990" cy="6854586"/>
          </a:xfrm>
          <a:prstGeom prst="rect">
            <a:avLst/>
          </a:prstGeom>
        </p:spPr>
      </p:pic>
      <p:sp>
        <p:nvSpPr>
          <p:cNvPr id="3" name="Up Arrow Callout 2"/>
          <p:cNvSpPr/>
          <p:nvPr/>
        </p:nvSpPr>
        <p:spPr>
          <a:xfrm>
            <a:off x="467544" y="3284984"/>
            <a:ext cx="1728192" cy="2088232"/>
          </a:xfrm>
          <a:prstGeom prst="up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Press start to begin the recording. Make it very short! One word</a:t>
            </a:r>
            <a:endParaRPr lang="en-GB" sz="1600" b="1"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mart strings 1.png"/>
          <p:cNvPicPr>
            <a:picLocks noChangeAspect="1"/>
          </p:cNvPicPr>
          <p:nvPr/>
        </p:nvPicPr>
        <p:blipFill>
          <a:blip r:embed="rId2" cstate="print"/>
          <a:stretch>
            <a:fillRect/>
          </a:stretch>
        </p:blipFill>
        <p:spPr>
          <a:xfrm>
            <a:off x="2" y="1703"/>
            <a:ext cx="9143990" cy="6854585"/>
          </a:xfrm>
          <a:prstGeom prst="rect">
            <a:avLst/>
          </a:prstGeom>
        </p:spPr>
      </p:pic>
      <p:sp>
        <p:nvSpPr>
          <p:cNvPr id="3" name="Up Arrow Callout 2"/>
          <p:cNvSpPr/>
          <p:nvPr/>
        </p:nvSpPr>
        <p:spPr>
          <a:xfrm>
            <a:off x="4283968" y="2708920"/>
            <a:ext cx="1224136" cy="1368152"/>
          </a:xfrm>
          <a:prstGeom prst="up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This is your recording</a:t>
            </a:r>
            <a:endParaRPr lang="en-GB" sz="1600" b="1" dirty="0">
              <a:solidFill>
                <a:schemeClr val="tx1"/>
              </a:solidFill>
            </a:endParaRPr>
          </a:p>
        </p:txBody>
      </p:sp>
      <p:sp>
        <p:nvSpPr>
          <p:cNvPr id="5" name="Right Arrow Callout 4"/>
          <p:cNvSpPr/>
          <p:nvPr/>
        </p:nvSpPr>
        <p:spPr>
          <a:xfrm>
            <a:off x="7092280" y="1556792"/>
            <a:ext cx="1584176" cy="1584176"/>
          </a:xfrm>
          <a:prstGeom prst="right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Drag this bar to  the end of the sound</a:t>
            </a:r>
            <a:endParaRPr lang="en-GB" sz="1600" b="1"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2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bg/>
                                          </p:spTgt>
                                        </p:tgtEl>
                                        <p:attrNameLst>
                                          <p:attrName>style.visibility</p:attrName>
                                        </p:attrNameLst>
                                      </p:cBhvr>
                                      <p:to>
                                        <p:strVal val="visible"/>
                                      </p:to>
                                    </p:set>
                                    <p:animEffect transition="in" filter="fade">
                                      <p:cBhvr>
                                        <p:cTn id="15" dur="2000"/>
                                        <p:tgtEl>
                                          <p:spTgt spid="5">
                                            <p:bg/>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txEl>
                                              <p:pRg st="0" end="0"/>
                                            </p:txEl>
                                          </p:spTgt>
                                        </p:tgtEl>
                                        <p:attrNameLst>
                                          <p:attrName>style.visibility</p:attrName>
                                        </p:attrNameLst>
                                      </p:cBhvr>
                                      <p:to>
                                        <p:strVal val="visible"/>
                                      </p:to>
                                    </p:set>
                                    <p:animEffect transition="in" filter="fade">
                                      <p:cBhvr>
                                        <p:cTn id="18"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animBg="1"/>
      <p:bldP spid="5" grpId="0" build="allAtOnce"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mart strings 1.png"/>
          <p:cNvPicPr>
            <a:picLocks noChangeAspect="1"/>
          </p:cNvPicPr>
          <p:nvPr/>
        </p:nvPicPr>
        <p:blipFill>
          <a:blip r:embed="rId2" cstate="print"/>
          <a:stretch>
            <a:fillRect/>
          </a:stretch>
        </p:blipFill>
        <p:spPr>
          <a:xfrm>
            <a:off x="2" y="1703"/>
            <a:ext cx="9143989" cy="6854585"/>
          </a:xfrm>
          <a:prstGeom prst="rect">
            <a:avLst/>
          </a:prstGeom>
        </p:spPr>
      </p:pic>
      <p:sp>
        <p:nvSpPr>
          <p:cNvPr id="3" name="Left Arrow Callout 2"/>
          <p:cNvSpPr/>
          <p:nvPr/>
        </p:nvSpPr>
        <p:spPr>
          <a:xfrm>
            <a:off x="6876256" y="1772816"/>
            <a:ext cx="1368152" cy="1152128"/>
          </a:xfrm>
          <a:prstGeom prst="left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Like this!!</a:t>
            </a:r>
            <a:endParaRPr lang="en-GB" sz="1600" b="1" dirty="0">
              <a:solidFill>
                <a:schemeClr val="tx1"/>
              </a:solidFill>
            </a:endParaRPr>
          </a:p>
        </p:txBody>
      </p:sp>
      <p:sp>
        <p:nvSpPr>
          <p:cNvPr id="5" name="Rectangle 4"/>
          <p:cNvSpPr/>
          <p:nvPr/>
        </p:nvSpPr>
        <p:spPr>
          <a:xfrm>
            <a:off x="3347864" y="5373216"/>
            <a:ext cx="2376264" cy="122413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You can now play the keyboard using the ‘sample’ you’ve just made</a:t>
            </a:r>
            <a:endParaRPr lang="en-GB" sz="1600" b="1"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2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bg/>
                                          </p:spTgt>
                                        </p:tgtEl>
                                        <p:attrNameLst>
                                          <p:attrName>style.visibility</p:attrName>
                                        </p:attrNameLst>
                                      </p:cBhvr>
                                      <p:to>
                                        <p:strVal val="visible"/>
                                      </p:to>
                                    </p:set>
                                    <p:animEffect transition="in" filter="fade">
                                      <p:cBhvr>
                                        <p:cTn id="15" dur="2000"/>
                                        <p:tgtEl>
                                          <p:spTgt spid="5">
                                            <p:bg/>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txEl>
                                              <p:pRg st="0" end="0"/>
                                            </p:txEl>
                                          </p:spTgt>
                                        </p:tgtEl>
                                        <p:attrNameLst>
                                          <p:attrName>style.visibility</p:attrName>
                                        </p:attrNameLst>
                                      </p:cBhvr>
                                      <p:to>
                                        <p:strVal val="visible"/>
                                      </p:to>
                                    </p:set>
                                    <p:animEffect transition="in" filter="fade">
                                      <p:cBhvr>
                                        <p:cTn id="18"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animBg="1"/>
      <p:bldP spid="5" grpId="0" build="allAtOnce" animBg="1"/>
    </p:bldLst>
  </p:timing>
</p:sld>
</file>

<file path=ppt/slides/slide6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0000" b="-10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2646040"/>
            <a:ext cx="9144000" cy="1143000"/>
          </a:xfrm>
        </p:spPr>
        <p:txBody>
          <a:bodyPr>
            <a:noAutofit/>
          </a:bodyPr>
          <a:lstStyle/>
          <a:p>
            <a:r>
              <a:rPr lang="en-GB" sz="13000" b="1" dirty="0" smtClean="0">
                <a:ln w="38100">
                  <a:solidFill>
                    <a:schemeClr val="bg1"/>
                  </a:solidFill>
                </a:ln>
                <a:effectLst>
                  <a:outerShdw blurRad="50800" dist="38100" dir="2700000" algn="tl" rotWithShape="0">
                    <a:prstClr val="black">
                      <a:alpha val="40000"/>
                    </a:prstClr>
                  </a:outerShdw>
                </a:effectLst>
              </a:rPr>
              <a:t>Create your own composition</a:t>
            </a:r>
            <a:endParaRPr lang="en-GB" sz="13000" b="1" i="1" dirty="0">
              <a:ln w="38100">
                <a:solidFill>
                  <a:schemeClr val="bg1"/>
                </a:solidFill>
              </a:ln>
              <a:effectLst>
                <a:outerShdw blurRad="50800" dist="38100" dir="2700000" algn="tl" rotWithShape="0">
                  <a:prstClr val="black">
                    <a:alpha val="40000"/>
                  </a:prstClr>
                </a:outerShdw>
              </a:effectLst>
            </a:endParaRP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6000" b="-16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2646040"/>
            <a:ext cx="9144000" cy="1143000"/>
          </a:xfrm>
        </p:spPr>
        <p:txBody>
          <a:bodyPr>
            <a:noAutofit/>
          </a:bodyPr>
          <a:lstStyle/>
          <a:p>
            <a:r>
              <a:rPr lang="en-GB" sz="13800" b="1" dirty="0" smtClean="0">
                <a:ln w="38100">
                  <a:solidFill>
                    <a:schemeClr val="bg1"/>
                  </a:solidFill>
                </a:ln>
                <a:effectLst>
                  <a:outerShdw blurRad="50800" dist="38100" dir="2700000" algn="tl" rotWithShape="0">
                    <a:prstClr val="black">
                      <a:alpha val="40000"/>
                    </a:prstClr>
                  </a:outerShdw>
                </a:effectLst>
              </a:rPr>
              <a:t>How to use the </a:t>
            </a:r>
            <a:br>
              <a:rPr lang="en-GB" sz="13800" b="1" dirty="0" smtClean="0">
                <a:ln w="38100">
                  <a:solidFill>
                    <a:schemeClr val="bg1"/>
                  </a:solidFill>
                </a:ln>
                <a:effectLst>
                  <a:outerShdw blurRad="50800" dist="38100" dir="2700000" algn="tl" rotWithShape="0">
                    <a:prstClr val="black">
                      <a:alpha val="40000"/>
                    </a:prstClr>
                  </a:outerShdw>
                </a:effectLst>
              </a:rPr>
            </a:br>
            <a:r>
              <a:rPr lang="en-GB" sz="13800" b="1" i="1" dirty="0" smtClean="0">
                <a:ln w="38100">
                  <a:solidFill>
                    <a:schemeClr val="bg1"/>
                  </a:solidFill>
                </a:ln>
                <a:effectLst>
                  <a:outerShdw blurRad="50800" dist="38100" dir="2700000" algn="tl" rotWithShape="0">
                    <a:prstClr val="black">
                      <a:alpha val="40000"/>
                    </a:prstClr>
                  </a:outerShdw>
                </a:effectLst>
              </a:rPr>
              <a:t>Keyboard</a:t>
            </a:r>
            <a:endParaRPr lang="en-GB" sz="13800" b="1" i="1" dirty="0">
              <a:ln w="38100">
                <a:solidFill>
                  <a:schemeClr val="bg1"/>
                </a:solidFill>
              </a:ln>
              <a:effectLst>
                <a:outerShdw blurRad="50800" dist="38100" dir="2700000" algn="tl" rotWithShape="0">
                  <a:prstClr val="black">
                    <a:alpha val="40000"/>
                  </a:prstClr>
                </a:outerShdw>
              </a:effectLst>
            </a:endParaRPr>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mart strings 1.png"/>
          <p:cNvPicPr>
            <a:picLocks noChangeAspect="1"/>
          </p:cNvPicPr>
          <p:nvPr/>
        </p:nvPicPr>
        <p:blipFill>
          <a:blip r:embed="rId2" cstate="print"/>
          <a:stretch>
            <a:fillRect/>
          </a:stretch>
        </p:blipFill>
        <p:spPr>
          <a:xfrm>
            <a:off x="2" y="1703"/>
            <a:ext cx="9143989" cy="6854584"/>
          </a:xfrm>
          <a:prstGeom prst="rect">
            <a:avLst/>
          </a:prstGeom>
        </p:spPr>
      </p:pic>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mart strings 1.png"/>
          <p:cNvPicPr>
            <a:picLocks noChangeAspect="1"/>
          </p:cNvPicPr>
          <p:nvPr/>
        </p:nvPicPr>
        <p:blipFill>
          <a:blip r:embed="rId2" cstate="print"/>
          <a:stretch>
            <a:fillRect/>
          </a:stretch>
        </p:blipFill>
        <p:spPr>
          <a:xfrm>
            <a:off x="3" y="1703"/>
            <a:ext cx="9143987" cy="6854584"/>
          </a:xfrm>
          <a:prstGeom prst="rect">
            <a:avLst/>
          </a:prstGeom>
        </p:spPr>
      </p:pic>
      <p:sp>
        <p:nvSpPr>
          <p:cNvPr id="3" name="Rectangle 2"/>
          <p:cNvSpPr/>
          <p:nvPr/>
        </p:nvSpPr>
        <p:spPr>
          <a:xfrm>
            <a:off x="3347864" y="5373216"/>
            <a:ext cx="2376264" cy="122413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Play this keyboard just like you would on a real keyboard/piano!</a:t>
            </a:r>
            <a:endParaRPr lang="en-GB" sz="1600" b="1" dirty="0">
              <a:solidFill>
                <a:schemeClr val="tx1"/>
              </a:solidFill>
            </a:endParaRPr>
          </a:p>
        </p:txBody>
      </p:sp>
      <p:sp>
        <p:nvSpPr>
          <p:cNvPr id="5" name="Up Arrow Callout 4"/>
          <p:cNvSpPr/>
          <p:nvPr/>
        </p:nvSpPr>
        <p:spPr>
          <a:xfrm>
            <a:off x="3707904" y="3140968"/>
            <a:ext cx="1656184" cy="1584176"/>
          </a:xfrm>
          <a:prstGeom prst="upArrow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tx1"/>
                </a:solidFill>
              </a:rPr>
              <a:t>Tap here to change the type of keyboard/piano</a:t>
            </a:r>
            <a:endParaRPr lang="en-GB" sz="1600" b="1"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2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bg/>
                                          </p:spTgt>
                                        </p:tgtEl>
                                        <p:attrNameLst>
                                          <p:attrName>style.visibility</p:attrName>
                                        </p:attrNameLst>
                                      </p:cBhvr>
                                      <p:to>
                                        <p:strVal val="visible"/>
                                      </p:to>
                                    </p:set>
                                    <p:animEffect transition="in" filter="fade">
                                      <p:cBhvr>
                                        <p:cTn id="15" dur="2000"/>
                                        <p:tgtEl>
                                          <p:spTgt spid="5">
                                            <p:bg/>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txEl>
                                              <p:pRg st="0" end="0"/>
                                            </p:txEl>
                                          </p:spTgt>
                                        </p:tgtEl>
                                        <p:attrNameLst>
                                          <p:attrName>style.visibility</p:attrName>
                                        </p:attrNameLst>
                                      </p:cBhvr>
                                      <p:to>
                                        <p:strVal val="visible"/>
                                      </p:to>
                                    </p:set>
                                    <p:animEffect transition="in" filter="fade">
                                      <p:cBhvr>
                                        <p:cTn id="18"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animBg="1"/>
      <p:bldP spid="5" grpId="0" build="allAtOnce"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mart strings 1.png"/>
          <p:cNvPicPr>
            <a:picLocks noChangeAspect="1"/>
          </p:cNvPicPr>
          <p:nvPr/>
        </p:nvPicPr>
        <p:blipFill>
          <a:blip r:embed="rId2" cstate="print"/>
          <a:stretch>
            <a:fillRect/>
          </a:stretch>
        </p:blipFill>
        <p:spPr>
          <a:xfrm>
            <a:off x="3" y="1703"/>
            <a:ext cx="9143987" cy="6854583"/>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2318</TotalTime>
  <Words>1697</Words>
  <Application>Microsoft Office PowerPoint</Application>
  <PresentationFormat>On-screen Show (4:3)</PresentationFormat>
  <Paragraphs>137</Paragraphs>
  <Slides>67</Slides>
  <Notes>30</Notes>
  <HiddenSlides>0</HiddenSlides>
  <MMClips>0</MMClips>
  <ScaleCrop>false</ScaleCrop>
  <HeadingPairs>
    <vt:vector size="4" baseType="variant">
      <vt:variant>
        <vt:lpstr>Theme</vt:lpstr>
      </vt:variant>
      <vt:variant>
        <vt:i4>1</vt:i4>
      </vt:variant>
      <vt:variant>
        <vt:lpstr>Slide Titles</vt:lpstr>
      </vt:variant>
      <vt:variant>
        <vt:i4>67</vt:i4>
      </vt:variant>
    </vt:vector>
  </HeadingPairs>
  <TitlesOfParts>
    <vt:vector size="68" baseType="lpstr">
      <vt:lpstr>Office Theme</vt:lpstr>
      <vt:lpstr>Slide 1</vt:lpstr>
      <vt:lpstr>Slide 2</vt:lpstr>
      <vt:lpstr>How to use  Garage Band</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Now record your own tune!</vt:lpstr>
      <vt:lpstr>How to use  Smart Strings</vt:lpstr>
      <vt:lpstr>Slide 36</vt:lpstr>
      <vt:lpstr>Slide 37</vt:lpstr>
      <vt:lpstr>Slide 38</vt:lpstr>
      <vt:lpstr>How to use  Smart Drums</vt:lpstr>
      <vt:lpstr>Slide 40</vt:lpstr>
      <vt:lpstr>Slide 41</vt:lpstr>
      <vt:lpstr>Slide 42</vt:lpstr>
      <vt:lpstr>Slide 43</vt:lpstr>
      <vt:lpstr>How to use the  Drums</vt:lpstr>
      <vt:lpstr>Slide 45</vt:lpstr>
      <vt:lpstr>Slide 46</vt:lpstr>
      <vt:lpstr>Slide 47</vt:lpstr>
      <vt:lpstr>How to use  Audio recorder</vt:lpstr>
      <vt:lpstr>Slide 49</vt:lpstr>
      <vt:lpstr>Slide 50</vt:lpstr>
      <vt:lpstr>Slide 51</vt:lpstr>
      <vt:lpstr>How to copy &amp; paste (Loop)</vt:lpstr>
      <vt:lpstr>Slide 53</vt:lpstr>
      <vt:lpstr>Slide 54</vt:lpstr>
      <vt:lpstr>Slide 55</vt:lpstr>
      <vt:lpstr>Slide 56</vt:lpstr>
      <vt:lpstr>Slide 57</vt:lpstr>
      <vt:lpstr>How to use the  Sampler</vt:lpstr>
      <vt:lpstr>Slide 59</vt:lpstr>
      <vt:lpstr>Slide 60</vt:lpstr>
      <vt:lpstr>Slide 61</vt:lpstr>
      <vt:lpstr>Slide 62</vt:lpstr>
      <vt:lpstr>Create your own composition</vt:lpstr>
      <vt:lpstr>How to use the  Keyboard</vt:lpstr>
      <vt:lpstr>Slide 65</vt:lpstr>
      <vt:lpstr>Slide 66</vt:lpstr>
      <vt:lpstr>Slide 67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David Gray</dc:creator>
  <cp:lastModifiedBy>David Gray</cp:lastModifiedBy>
  <cp:revision>10</cp:revision>
  <dcterms:created xsi:type="dcterms:W3CDTF">2015-06-05T14:33:17Z</dcterms:created>
  <dcterms:modified xsi:type="dcterms:W3CDTF">2015-06-09T19:21:30Z</dcterms:modified>
</cp:coreProperties>
</file>