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93" r:id="rId3"/>
    <p:sldId id="295" r:id="rId4"/>
    <p:sldId id="296" r:id="rId5"/>
    <p:sldId id="297" r:id="rId6"/>
    <p:sldId id="286" r:id="rId7"/>
    <p:sldId id="298" r:id="rId8"/>
    <p:sldId id="287" r:id="rId9"/>
    <p:sldId id="288" r:id="rId10"/>
    <p:sldId id="282" r:id="rId11"/>
    <p:sldId id="299" r:id="rId12"/>
    <p:sldId id="256" r:id="rId13"/>
    <p:sldId id="291" r:id="rId14"/>
    <p:sldId id="29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>
      <p:cViewPr varScale="1">
        <p:scale>
          <a:sx n="59" d="100"/>
          <a:sy n="59" d="100"/>
        </p:scale>
        <p:origin x="15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A6077-E550-4CE5-9D09-2155935C307F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346D-9672-4874-90FB-11C1208B6D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9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67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717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55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130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07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08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6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2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6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9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25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8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0304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Back To School!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332656"/>
            <a:ext cx="1589853" cy="1872208"/>
          </a:xfrm>
          <a:prstGeom prst="rect">
            <a:avLst/>
          </a:prstGeom>
        </p:spPr>
      </p:pic>
      <p:pic>
        <p:nvPicPr>
          <p:cNvPr id="1026" name="Picture 2" descr="F:\SENCO\staff photos\IMG_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12" y="2348880"/>
            <a:ext cx="5589135" cy="4191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3204">
            <a:off x="-70770" y="821845"/>
            <a:ext cx="4487247" cy="44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9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66522" y="670205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Smith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3 Teaching Assistant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(full time)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46450" y="2809975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Miss Martin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3 Teacher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5532" y="2362209"/>
            <a:ext cx="2564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Year 3 Team</a:t>
            </a:r>
          </a:p>
        </p:txBody>
      </p:sp>
      <p:pic>
        <p:nvPicPr>
          <p:cNvPr id="11" name="Picture 4" descr="F:\SENCO\staff photos\nicola.jpeg">
            <a:extLst>
              <a:ext uri="{FF2B5EF4-FFF2-40B4-BE49-F238E27FC236}">
                <a16:creationId xmlns:a16="http://schemas.microsoft.com/office/drawing/2014/main" id="{0EA32AEB-54A8-B105-EBAF-8144309386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29" b="18046"/>
          <a:stretch/>
        </p:blipFill>
        <p:spPr bwMode="auto">
          <a:xfrm rot="5400000">
            <a:off x="217317" y="878259"/>
            <a:ext cx="2228646" cy="15841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erson smiling for the camera&#10;&#10;Description automatically generated with medium confidence">
            <a:extLst>
              <a:ext uri="{FF2B5EF4-FFF2-40B4-BE49-F238E27FC236}">
                <a16:creationId xmlns:a16="http://schemas.microsoft.com/office/drawing/2014/main" id="{BBE0CA0F-6A90-613C-694C-809716C7AF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53792"/>
            <a:ext cx="2016224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1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CBDB39F7-D635-0BD3-8999-D845D9076D8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525352" y="4031811"/>
            <a:ext cx="1632925" cy="22701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26A655F-EE39-201E-7A61-DEE1F4557C8F}"/>
              </a:ext>
            </a:extLst>
          </p:cNvPr>
          <p:cNvSpPr txBox="1"/>
          <p:nvPr/>
        </p:nvSpPr>
        <p:spPr>
          <a:xfrm>
            <a:off x="2483768" y="4385767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Osei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3 Teaching Assistant (mornings only)</a:t>
            </a:r>
          </a:p>
        </p:txBody>
      </p:sp>
      <p:pic>
        <p:nvPicPr>
          <p:cNvPr id="4" name="Picture 3" descr="A person smiling for the camera&#10;&#10;Description automatically generated with low confidence">
            <a:extLst>
              <a:ext uri="{FF2B5EF4-FFF2-40B4-BE49-F238E27FC236}">
                <a16:creationId xmlns:a16="http://schemas.microsoft.com/office/drawing/2014/main" id="{F9FBE6CB-F63A-C812-D8FF-9C98C1891EA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1" t="18504" r="32649" b="31800"/>
          <a:stretch/>
        </p:blipFill>
        <p:spPr>
          <a:xfrm rot="5400000">
            <a:off x="4738412" y="4235253"/>
            <a:ext cx="2270167" cy="169562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9C89E9-3628-7C7C-42F6-7FEAF04287A2}"/>
              </a:ext>
            </a:extLst>
          </p:cNvPr>
          <p:cNvSpPr txBox="1"/>
          <p:nvPr/>
        </p:nvSpPr>
        <p:spPr>
          <a:xfrm>
            <a:off x="7020272" y="4566728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Mr </a:t>
            </a:r>
            <a:r>
              <a:rPr lang="en-GB" b="1" dirty="0" err="1">
                <a:latin typeface="Comic Sans MS" panose="030F0702030302020204" pitchFamily="66" charset="0"/>
              </a:rPr>
              <a:t>Affonso</a:t>
            </a:r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Year 3 Support Staff </a:t>
            </a:r>
          </a:p>
          <a:p>
            <a:r>
              <a:rPr lang="en-GB" dirty="0">
                <a:latin typeface="Comic Sans MS" panose="030F0702030302020204" pitchFamily="66" charset="0"/>
              </a:rPr>
              <a:t>(2 afternoons)</a:t>
            </a:r>
          </a:p>
        </p:txBody>
      </p:sp>
    </p:spTree>
    <p:extLst>
      <p:ext uri="{BB962C8B-B14F-4D97-AF65-F5344CB8AC3E}">
        <p14:creationId xmlns:p14="http://schemas.microsoft.com/office/powerpoint/2010/main" val="2523040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508" y="573325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Year 3 Classroom</a:t>
            </a:r>
          </a:p>
        </p:txBody>
      </p:sp>
      <p:pic>
        <p:nvPicPr>
          <p:cNvPr id="9218" name="Picture 2" descr="F:\SENCO\staff photos\IMG_04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03456"/>
            <a:ext cx="6552728" cy="49145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19886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64088" y="597151"/>
            <a:ext cx="34686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Year 3 cloakroom and toilet.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F:\SENCO\staff photos\IMG_07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44524" y="1304764"/>
            <a:ext cx="5472610" cy="41044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571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Junior Playground!</a:t>
            </a:r>
          </a:p>
        </p:txBody>
      </p:sp>
      <p:pic>
        <p:nvPicPr>
          <p:cNvPr id="9218" name="Picture 2" descr="F:\SENCO\staff photos\IMG_07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356" y="548680"/>
            <a:ext cx="5675272" cy="425645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808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6136" y="597151"/>
            <a:ext cx="3036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Hall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eat your lunch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might have PE lessons in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F:\SENCO\staff photos\IMG_0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00" y="597151"/>
            <a:ext cx="5293757" cy="3970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512" y="5157192"/>
            <a:ext cx="8365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sport do you think the children will be playing today?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48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9552" y="5157192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field where we go at </a:t>
            </a:r>
            <a:r>
              <a:rPr lang="en-GB" sz="2800" b="1" dirty="0" err="1">
                <a:latin typeface="Comic Sans MS" panose="030F0702030302020204" pitchFamily="66" charset="0"/>
              </a:rPr>
              <a:t>breaktime</a:t>
            </a:r>
            <a:r>
              <a:rPr lang="en-GB" sz="2800" b="1" dirty="0">
                <a:latin typeface="Comic Sans MS" panose="030F0702030302020204" pitchFamily="66" charset="0"/>
              </a:rPr>
              <a:t> and lunchtimes when it’s not too wet.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F:\SENCO\staff photos\IMG_0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017"/>
            <a:ext cx="5896744" cy="44225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399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5760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Here are some other people you might see…….</a:t>
            </a:r>
          </a:p>
        </p:txBody>
      </p:sp>
    </p:spTree>
    <p:extLst>
      <p:ext uri="{BB962C8B-B14F-4D97-AF65-F5344CB8AC3E}">
        <p14:creationId xmlns:p14="http://schemas.microsoft.com/office/powerpoint/2010/main" val="7900556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5750" y="5590997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At Lunch time these ladies will look after you…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3429000"/>
            <a:ext cx="40886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Mitchell and Mrs </a:t>
            </a:r>
            <a:r>
              <a:rPr lang="en-GB" sz="2000" b="1" dirty="0" err="1">
                <a:latin typeface="Comic Sans MS" panose="030F0702030302020204" pitchFamily="66" charset="0"/>
              </a:rPr>
              <a:t>Lingham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also run Breakfast Club if you come in early. They make great toast!</a:t>
            </a:r>
          </a:p>
        </p:txBody>
      </p:sp>
      <p:pic>
        <p:nvPicPr>
          <p:cNvPr id="6146" name="Picture 2" descr="F:\SENCO\staff photos\IMG_0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368552" cy="25264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SENCO\staff photos\IMG_05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7"/>
          <a:stretch/>
        </p:blipFill>
        <p:spPr bwMode="auto">
          <a:xfrm>
            <a:off x="2840169" y="548679"/>
            <a:ext cx="1551045" cy="230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1281" y="2985200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Foster</a:t>
            </a:r>
          </a:p>
        </p:txBody>
      </p:sp>
      <p:pic>
        <p:nvPicPr>
          <p:cNvPr id="9" name="Picture 8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B5811510-4EEA-7CD7-C136-BD6EA1509C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515139" y="2132856"/>
            <a:ext cx="1817245" cy="25264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18C97-8800-CC7C-246F-791F0185996B}"/>
              </a:ext>
            </a:extLst>
          </p:cNvPr>
          <p:cNvSpPr txBox="1"/>
          <p:nvPr/>
        </p:nvSpPr>
        <p:spPr>
          <a:xfrm>
            <a:off x="-277991" y="4842144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Osei</a:t>
            </a:r>
          </a:p>
        </p:txBody>
      </p:sp>
    </p:spTree>
    <p:extLst>
      <p:ext uri="{BB962C8B-B14F-4D97-AF65-F5344CB8AC3E}">
        <p14:creationId xmlns:p14="http://schemas.microsoft.com/office/powerpoint/2010/main" val="30471908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5145" y="1460139"/>
            <a:ext cx="3955976" cy="1080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is Mrs Long, our Wellbeing Leader</a:t>
            </a:r>
            <a:br>
              <a:rPr lang="en-GB" sz="2400" dirty="0">
                <a:latin typeface="Comic Sans MS" panose="030F0702030302020204" pitchFamily="66" charset="0"/>
              </a:rPr>
            </a:b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She is good at listening if someone is worried about something.</a:t>
            </a:r>
          </a:p>
        </p:txBody>
      </p:sp>
      <p:pic>
        <p:nvPicPr>
          <p:cNvPr id="4" name="Picture 3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651BFB96-CC8E-6160-22E4-6AD59D924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6131091" y="3429000"/>
            <a:ext cx="2313938" cy="316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Gambell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SENCO and works hard to make sure everyone feels included in our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4BF90-DA52-3B33-A12A-BECD2766D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28" t="4099" r="14191" b="21100"/>
          <a:stretch/>
        </p:blipFill>
        <p:spPr>
          <a:xfrm>
            <a:off x="395536" y="620688"/>
            <a:ext cx="2855234" cy="316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6549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Rev Simon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He is our School Chaplain</a:t>
            </a:r>
          </a:p>
        </p:txBody>
      </p:sp>
      <p:pic>
        <p:nvPicPr>
          <p:cNvPr id="5" name="Picture 4" descr="A picture containing person, wall&#10;&#10;Description automatically generated">
            <a:extLst>
              <a:ext uri="{FF2B5EF4-FFF2-40B4-BE49-F238E27FC236}">
                <a16:creationId xmlns:a16="http://schemas.microsoft.com/office/drawing/2014/main" id="{6CBAFB17-FFB7-1F08-D32E-06A45AAE35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14300" r="16401" b="22700"/>
          <a:stretch/>
        </p:blipFill>
        <p:spPr>
          <a:xfrm>
            <a:off x="611560" y="332656"/>
            <a:ext cx="270030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20A417-58F8-C18C-224C-A61D5AEB7F95}"/>
              </a:ext>
            </a:extLst>
          </p:cNvPr>
          <p:cNvSpPr txBox="1"/>
          <p:nvPr/>
        </p:nvSpPr>
        <p:spPr>
          <a:xfrm>
            <a:off x="3563888" y="3326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</a:t>
            </a:r>
            <a:r>
              <a:rPr lang="en-GB" sz="2400" b="1" dirty="0" err="1">
                <a:latin typeface="Comic Sans MS" panose="030F0702030302020204" pitchFamily="66" charset="0"/>
              </a:rPr>
              <a:t>Julier</a:t>
            </a: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Music teacher.</a:t>
            </a: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92F7DF24-0B3C-8042-2DB6-75CD84E2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23305"/>
            <a:ext cx="2890242" cy="38793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17031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will see these lovely ladies every day when you go to the office, or walk to the Hall…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4" r="5714"/>
          <a:stretch/>
        </p:blipFill>
        <p:spPr bwMode="auto">
          <a:xfrm>
            <a:off x="1115616" y="2006224"/>
            <a:ext cx="2376264" cy="30003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16016" y="544522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Barwick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is the Office Manager and is in charge of the registers and the glue sticks!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5487048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Smedley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helps out at lunch time, and she also works in Year R too. What a busy lady!</a:t>
            </a:r>
          </a:p>
        </p:txBody>
      </p:sp>
      <p:pic>
        <p:nvPicPr>
          <p:cNvPr id="4" name="Picture 3" descr="A person with long hair&#10;&#10;Description automatically generated with low confidence">
            <a:extLst>
              <a:ext uri="{FF2B5EF4-FFF2-40B4-BE49-F238E27FC236}">
                <a16:creationId xmlns:a16="http://schemas.microsoft.com/office/drawing/2014/main" id="{558E8E57-7728-4330-B9C3-23CDB704D5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25850" r="15000" b="18500"/>
          <a:stretch/>
        </p:blipFill>
        <p:spPr>
          <a:xfrm>
            <a:off x="5322379" y="1900677"/>
            <a:ext cx="2531689" cy="3272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49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66888" y="490567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Deputy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also teaches Year 5 and does the Ribbon Dance.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284" y="4899247"/>
            <a:ext cx="3661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will see him during your day. He can’t wait to have all the children back in school. </a:t>
            </a:r>
          </a:p>
        </p:txBody>
      </p:sp>
      <p:pic>
        <p:nvPicPr>
          <p:cNvPr id="3074" name="Picture 2" descr="F:\SENCO\staff photos\IMG_05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137" y="1545866"/>
            <a:ext cx="3401275" cy="25509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 descr="F:\SENCO\staff photos\ad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31440"/>
            <a:ext cx="2592288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24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76470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We are looking forward to seeing you in September!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Have a lovely summer holiday.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From all of us at </a:t>
            </a:r>
            <a:r>
              <a:rPr lang="en-GB" sz="2800" b="1" dirty="0" err="1">
                <a:latin typeface="Comic Sans MS" panose="030F0702030302020204" pitchFamily="66" charset="0"/>
              </a:rPr>
              <a:t>Bapchild</a:t>
            </a:r>
            <a:r>
              <a:rPr lang="en-GB" sz="2800" b="1" dirty="0">
                <a:latin typeface="Comic Sans MS" panose="030F0702030302020204" pitchFamily="66" charset="0"/>
              </a:rPr>
              <a:t> School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EB9E-61B1-ABD9-1D3D-A04776D416F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57" y="4005064"/>
            <a:ext cx="158985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225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1743</TotalTime>
  <Words>354</Words>
  <Application>Microsoft Office PowerPoint</Application>
  <PresentationFormat>On-screen Show (4:3)</PresentationFormat>
  <Paragraphs>64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Welcome Back To School!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This is Mrs Long, our Wellbeing Leader  She is good at listening if someone is worried about something.</vt:lpstr>
      <vt:lpstr>PowerPoint Presentation</vt:lpstr>
      <vt:lpstr>You will see these lovely ladies every day when you go to the office, or walk to the Hall…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Leyla Gambell</cp:lastModifiedBy>
  <cp:revision>26</cp:revision>
  <dcterms:created xsi:type="dcterms:W3CDTF">2020-07-08T18:38:11Z</dcterms:created>
  <dcterms:modified xsi:type="dcterms:W3CDTF">2023-07-20T20:11:58Z</dcterms:modified>
</cp:coreProperties>
</file>