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83" r:id="rId14"/>
    <p:sldId id="284" r:id="rId15"/>
    <p:sldId id="285" r:id="rId16"/>
    <p:sldId id="286" r:id="rId17"/>
    <p:sldId id="264" r:id="rId18"/>
    <p:sldId id="287" r:id="rId19"/>
    <p:sldId id="288" r:id="rId20"/>
    <p:sldId id="289" r:id="rId21"/>
    <p:sldId id="279" r:id="rId22"/>
    <p:sldId id="269" r:id="rId23"/>
    <p:sldId id="270"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595" autoAdjust="0"/>
  </p:normalViewPr>
  <p:slideViewPr>
    <p:cSldViewPr>
      <p:cViewPr>
        <p:scale>
          <a:sx n="72" d="100"/>
          <a:sy n="72" d="100"/>
        </p:scale>
        <p:origin x="-1314" y="30"/>
      </p:cViewPr>
      <p:guideLst>
        <p:guide orient="horz" pos="2160"/>
        <p:guide pos="2880"/>
      </p:guideLst>
    </p:cSldViewPr>
  </p:slideViewPr>
  <p:outlineViewPr>
    <p:cViewPr>
      <p:scale>
        <a:sx n="33" d="100"/>
        <a:sy n="33" d="100"/>
      </p:scale>
      <p:origin x="0" y="560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19/04/2020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hyperlink" Target="https://whiterosemaths.com/homelearning/year-3/" TargetMode="External"/><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hyperlink" Target="https://whiterosemaths.com/homelearning/year-3/"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hyperlink" Target="https://whiterosemaths.com/homelearning/year-3/"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3 Term </a:t>
            </a:r>
            <a:r>
              <a:rPr lang="en-GB" sz="6600" dirty="0"/>
              <a:t>5</a:t>
            </a:r>
            <a:r>
              <a:rPr lang="en-GB" sz="6600" dirty="0" smtClean="0"/>
              <a:t> Week </a:t>
            </a:r>
            <a:r>
              <a:rPr lang="en-GB" sz="6600" dirty="0"/>
              <a:t>2</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Thank you for your hard work last week. We hope you have got back into learning now Easter is over (although hope you have some chocolate left to keep you going). Continue to practise your spellings from the Year 3 / 4 word list and always remember to check through your writing regularly and check your answers in maths. </a:t>
            </a:r>
          </a:p>
          <a:p>
            <a:pPr marL="0" indent="0">
              <a:buNone/>
            </a:pPr>
            <a:endParaRPr lang="en-GB" dirty="0" smtClean="0"/>
          </a:p>
          <a:p>
            <a:pPr marL="0" indent="0">
              <a:buNone/>
            </a:pPr>
            <a:r>
              <a:rPr lang="en-GB" dirty="0" smtClean="0"/>
              <a:t>Thank you for your continued support. </a:t>
            </a: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0155" y="-1714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
        <p:nvSpPr>
          <p:cNvPr id="5" name="TextBox 4"/>
          <p:cNvSpPr txBox="1"/>
          <p:nvPr/>
        </p:nvSpPr>
        <p:spPr>
          <a:xfrm>
            <a:off x="455083" y="773761"/>
            <a:ext cx="6918048" cy="461665"/>
          </a:xfrm>
          <a:prstGeom prst="rect">
            <a:avLst/>
          </a:prstGeom>
          <a:noFill/>
        </p:spPr>
        <p:txBody>
          <a:bodyPr wrap="none" rtlCol="0">
            <a:spAutoFit/>
          </a:bodyPr>
          <a:lstStyle/>
          <a:p>
            <a:r>
              <a:rPr lang="en-GB" sz="2400" dirty="0" smtClean="0"/>
              <a:t>Task 1: crossword for spellings from the Year 3 / 4 list. </a:t>
            </a:r>
            <a:endParaRPr lang="en-GB" sz="2400"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1311156"/>
            <a:ext cx="5753089" cy="54302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3" y="3789039"/>
            <a:ext cx="4912695" cy="1568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944" y="5301208"/>
            <a:ext cx="4912695" cy="14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864" y="0"/>
            <a:ext cx="9189864"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29396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0"/>
            <a:ext cx="8229600" cy="836712"/>
          </a:xfrm>
        </p:spPr>
        <p:txBody>
          <a:bodyPr>
            <a:normAutofit fontScale="90000"/>
          </a:bodyPr>
          <a:lstStyle/>
          <a:p>
            <a:pPr algn="l"/>
            <a:r>
              <a:rPr lang="en-GB" sz="3600" dirty="0" smtClean="0"/>
              <a:t>Task 2: conjunctions. Complete the questions.  </a:t>
            </a:r>
            <a:endParaRPr lang="en-GB" sz="3600"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3" y="2780928"/>
            <a:ext cx="8316416" cy="38007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3" y="836712"/>
            <a:ext cx="6796405" cy="10801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060848"/>
            <a:ext cx="4391025" cy="371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6190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05" y="116632"/>
            <a:ext cx="7791450" cy="1323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05" y="1556792"/>
            <a:ext cx="7400925" cy="152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itle 4"/>
          <p:cNvSpPr>
            <a:spLocks noGrp="1"/>
          </p:cNvSpPr>
          <p:nvPr>
            <p:ph type="title"/>
          </p:nvPr>
        </p:nvSpPr>
        <p:spPr>
          <a:xfrm>
            <a:off x="12305" y="3140968"/>
            <a:ext cx="8229600" cy="3717032"/>
          </a:xfrm>
        </p:spPr>
        <p:txBody>
          <a:bodyPr>
            <a:normAutofit/>
          </a:bodyPr>
          <a:lstStyle/>
          <a:p>
            <a:pPr algn="l"/>
            <a:r>
              <a:rPr lang="en-GB" sz="3200" dirty="0" smtClean="0"/>
              <a:t>Task 3: conjunctions. </a:t>
            </a:r>
            <a:br>
              <a:rPr lang="en-GB" sz="3200" dirty="0" smtClean="0"/>
            </a:br>
            <a:r>
              <a:rPr lang="en-GB" sz="3200" dirty="0" smtClean="0"/>
              <a:t>Write some sentences that begin with the conjunctions:</a:t>
            </a:r>
            <a:br>
              <a:rPr lang="en-GB" sz="3200" dirty="0" smtClean="0"/>
            </a:br>
            <a:r>
              <a:rPr lang="en-GB" sz="3200" dirty="0" smtClean="0"/>
              <a:t>After…,</a:t>
            </a:r>
            <a:br>
              <a:rPr lang="en-GB" sz="3200" dirty="0" smtClean="0"/>
            </a:br>
            <a:r>
              <a:rPr lang="en-GB" sz="3200" dirty="0" smtClean="0"/>
              <a:t>Before…,</a:t>
            </a:r>
            <a:br>
              <a:rPr lang="en-GB" sz="3200" dirty="0" smtClean="0"/>
            </a:br>
            <a:r>
              <a:rPr lang="en-GB" sz="3200" dirty="0" smtClean="0"/>
              <a:t>When…, </a:t>
            </a:r>
            <a:endParaRPr lang="en-GB" sz="3200" dirty="0"/>
          </a:p>
        </p:txBody>
      </p:sp>
    </p:spTree>
    <p:extLst>
      <p:ext uri="{BB962C8B-B14F-4D97-AF65-F5344CB8AC3E}">
        <p14:creationId xmlns:p14="http://schemas.microsoft.com/office/powerpoint/2010/main" val="38856365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Answers</a:t>
            </a:r>
            <a:endParaRPr lang="en-GB" dirty="0"/>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59832" y="1484784"/>
            <a:ext cx="3467100"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2036946"/>
            <a:ext cx="4314825" cy="91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294" y="3123657"/>
            <a:ext cx="5581650" cy="2390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945" y="5638204"/>
            <a:ext cx="3409950" cy="333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10541" y="5625391"/>
            <a:ext cx="4476750" cy="962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5"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106" y="0"/>
            <a:ext cx="1224136" cy="31236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0353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087" y="2557825"/>
            <a:ext cx="7848600"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395536" y="775930"/>
            <a:ext cx="7776864" cy="1754326"/>
          </a:xfrm>
          <a:prstGeom prst="rect">
            <a:avLst/>
          </a:prstGeom>
          <a:noFill/>
        </p:spPr>
        <p:txBody>
          <a:bodyPr wrap="square" rtlCol="0">
            <a:spAutoFit/>
          </a:bodyPr>
          <a:lstStyle/>
          <a:p>
            <a:r>
              <a:rPr lang="en-GB" dirty="0" smtClean="0"/>
              <a:t>Still sticking with fractions. Remember to use your best Austrian (Arnold Schwarzenegger) accent when talking about the numerator and denominator. Three things to focus on this week: comparing fractions (remember the crocodile always eats the bigger amount), ordering fractions and a little bit of adding fractions. </a:t>
            </a:r>
          </a:p>
          <a:p>
            <a:r>
              <a:rPr lang="en-GB" dirty="0">
                <a:hlinkClick r:id="rId3"/>
              </a:rPr>
              <a:t>https://whiterosemaths.com/homelearning/year-3/</a:t>
            </a:r>
            <a:endParaRPr lang="en-GB" dirty="0"/>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201" y="3313101"/>
            <a:ext cx="7753350" cy="3390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469" y="1700808"/>
            <a:ext cx="8705069" cy="3648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39552" y="1052736"/>
            <a:ext cx="8136904" cy="369332"/>
          </a:xfrm>
          <a:prstGeom prst="rect">
            <a:avLst/>
          </a:prstGeom>
          <a:noFill/>
        </p:spPr>
        <p:txBody>
          <a:bodyPr wrap="square" rtlCol="0">
            <a:spAutoFit/>
          </a:bodyPr>
          <a:lstStyle/>
          <a:p>
            <a:r>
              <a:rPr lang="en-GB" dirty="0" smtClean="0"/>
              <a:t>Visit My Maths to complete more on comparing fractions.</a:t>
            </a:r>
            <a:endParaRPr lang="en-GB" dirty="0"/>
          </a:p>
        </p:txBody>
      </p:sp>
    </p:spTree>
    <p:extLst>
      <p:ext uri="{BB962C8B-B14F-4D97-AF65-F5344CB8AC3E}">
        <p14:creationId xmlns:p14="http://schemas.microsoft.com/office/powerpoint/2010/main" val="9497892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297" y="1812722"/>
            <a:ext cx="7848600"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442" y="2708920"/>
            <a:ext cx="7620000" cy="3305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79512" y="872425"/>
            <a:ext cx="6117774" cy="584775"/>
          </a:xfrm>
          <a:prstGeom prst="rect">
            <a:avLst/>
          </a:prstGeom>
          <a:noFill/>
        </p:spPr>
        <p:txBody>
          <a:bodyPr wrap="square" rtlCol="0">
            <a:spAutoFit/>
          </a:bodyPr>
          <a:lstStyle/>
          <a:p>
            <a:r>
              <a:rPr lang="en-GB" sz="3200" b="1" u="sng" dirty="0" smtClean="0"/>
              <a:t>Ordering Fractions</a:t>
            </a:r>
            <a:endParaRPr lang="en-GB" sz="3200" b="1" u="sng" dirty="0"/>
          </a:p>
        </p:txBody>
      </p:sp>
      <p:sp>
        <p:nvSpPr>
          <p:cNvPr id="6" name="Rectangle 5"/>
          <p:cNvSpPr/>
          <p:nvPr/>
        </p:nvSpPr>
        <p:spPr>
          <a:xfrm>
            <a:off x="3923928" y="980147"/>
            <a:ext cx="6408712" cy="369332"/>
          </a:xfrm>
          <a:prstGeom prst="rect">
            <a:avLst/>
          </a:prstGeom>
        </p:spPr>
        <p:txBody>
          <a:bodyPr wrap="square">
            <a:spAutoFit/>
          </a:bodyPr>
          <a:lstStyle/>
          <a:p>
            <a:r>
              <a:rPr lang="en-GB" dirty="0">
                <a:hlinkClick r:id="rId4"/>
              </a:rPr>
              <a:t>https://whiterosemaths.com/homelearning/year-3/</a:t>
            </a:r>
            <a:endParaRPr lang="en-GB" dirty="0"/>
          </a:p>
        </p:txBody>
      </p:sp>
    </p:spTree>
    <p:extLst>
      <p:ext uri="{BB962C8B-B14F-4D97-AF65-F5344CB8AC3E}">
        <p14:creationId xmlns:p14="http://schemas.microsoft.com/office/powerpoint/2010/main" val="31931177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506356"/>
            <a:ext cx="7820025" cy="542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420888"/>
            <a:ext cx="7705725" cy="3543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67544" y="836712"/>
            <a:ext cx="4536504" cy="523220"/>
          </a:xfrm>
          <a:prstGeom prst="rect">
            <a:avLst/>
          </a:prstGeom>
          <a:noFill/>
        </p:spPr>
        <p:txBody>
          <a:bodyPr wrap="square" rtlCol="0">
            <a:spAutoFit/>
          </a:bodyPr>
          <a:lstStyle/>
          <a:p>
            <a:r>
              <a:rPr lang="en-GB" sz="2800" b="1" u="sng" dirty="0" smtClean="0"/>
              <a:t>Adding Fractions</a:t>
            </a:r>
            <a:endParaRPr lang="en-GB" sz="2800" b="1" u="sng" dirty="0"/>
          </a:p>
        </p:txBody>
      </p:sp>
      <p:sp>
        <p:nvSpPr>
          <p:cNvPr id="6" name="Rectangle 5"/>
          <p:cNvSpPr/>
          <p:nvPr/>
        </p:nvSpPr>
        <p:spPr>
          <a:xfrm>
            <a:off x="3923928" y="980147"/>
            <a:ext cx="6408712" cy="369332"/>
          </a:xfrm>
          <a:prstGeom prst="rect">
            <a:avLst/>
          </a:prstGeom>
        </p:spPr>
        <p:txBody>
          <a:bodyPr wrap="square">
            <a:spAutoFit/>
          </a:bodyPr>
          <a:lstStyle/>
          <a:p>
            <a:r>
              <a:rPr lang="en-GB" dirty="0">
                <a:hlinkClick r:id="rId4"/>
              </a:rPr>
              <a:t>https://whiterosemaths.com/homelearning/year-3/</a:t>
            </a:r>
            <a:endParaRPr lang="en-GB" dirty="0"/>
          </a:p>
        </p:txBody>
      </p:sp>
    </p:spTree>
    <p:extLst>
      <p:ext uri="{BB962C8B-B14F-4D97-AF65-F5344CB8AC3E}">
        <p14:creationId xmlns:p14="http://schemas.microsoft.com/office/powerpoint/2010/main" val="31786027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0" y="44624"/>
            <a:ext cx="9144000" cy="367240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smtClean="0"/>
              <a:t>Topic – </a:t>
            </a:r>
          </a:p>
          <a:p>
            <a:r>
              <a:rPr lang="en-GB" sz="2800" dirty="0" smtClean="0"/>
              <a:t>Research these famous inventors that were around in the Victorian period. Write a fact file for at least 3 of them including their name, the years they were born and died, and what they were famous for inventing. </a:t>
            </a:r>
          </a:p>
          <a:p>
            <a:endParaRPr lang="en-GB" sz="2800" dirty="0"/>
          </a:p>
          <a:p>
            <a:endParaRPr lang="en-GB" sz="2800" dirty="0"/>
          </a:p>
        </p:txBody>
      </p:sp>
      <p:sp>
        <p:nvSpPr>
          <p:cNvPr id="2" name="Rectangle 1"/>
          <p:cNvSpPr/>
          <p:nvPr/>
        </p:nvSpPr>
        <p:spPr>
          <a:xfrm>
            <a:off x="2789386" y="3379146"/>
            <a:ext cx="4014862" cy="523220"/>
          </a:xfrm>
          <a:prstGeom prst="rect">
            <a:avLst/>
          </a:prstGeom>
        </p:spPr>
        <p:txBody>
          <a:bodyPr wrap="square">
            <a:spAutoFit/>
          </a:bodyPr>
          <a:lstStyle/>
          <a:p>
            <a:r>
              <a:rPr lang="en-GB" sz="2800" dirty="0"/>
              <a:t>Isambard Kingdom Brunel</a:t>
            </a:r>
          </a:p>
        </p:txBody>
      </p:sp>
      <p:sp>
        <p:nvSpPr>
          <p:cNvPr id="3" name="Rectangle 2"/>
          <p:cNvSpPr/>
          <p:nvPr/>
        </p:nvSpPr>
        <p:spPr>
          <a:xfrm>
            <a:off x="2880269" y="2852936"/>
            <a:ext cx="3690369" cy="523220"/>
          </a:xfrm>
          <a:prstGeom prst="rect">
            <a:avLst/>
          </a:prstGeom>
        </p:spPr>
        <p:txBody>
          <a:bodyPr wrap="none">
            <a:spAutoFit/>
          </a:bodyPr>
          <a:lstStyle/>
          <a:p>
            <a:r>
              <a:rPr lang="en-GB" sz="2800" dirty="0"/>
              <a:t>Alexander Grahame Bell</a:t>
            </a:r>
          </a:p>
        </p:txBody>
      </p:sp>
      <p:sp>
        <p:nvSpPr>
          <p:cNvPr id="4" name="Rectangle 3"/>
          <p:cNvSpPr/>
          <p:nvPr/>
        </p:nvSpPr>
        <p:spPr>
          <a:xfrm>
            <a:off x="3462999" y="3937944"/>
            <a:ext cx="3125225" cy="523220"/>
          </a:xfrm>
          <a:prstGeom prst="rect">
            <a:avLst/>
          </a:prstGeom>
        </p:spPr>
        <p:txBody>
          <a:bodyPr wrap="square">
            <a:spAutoFit/>
          </a:bodyPr>
          <a:lstStyle/>
          <a:p>
            <a:r>
              <a:rPr lang="en-GB" sz="2800" dirty="0"/>
              <a:t>Alexander Parkes</a:t>
            </a:r>
          </a:p>
        </p:txBody>
      </p:sp>
      <p:sp>
        <p:nvSpPr>
          <p:cNvPr id="5" name="Rectangle 4"/>
          <p:cNvSpPr/>
          <p:nvPr/>
        </p:nvSpPr>
        <p:spPr>
          <a:xfrm>
            <a:off x="3663631" y="4461164"/>
            <a:ext cx="2695798" cy="523220"/>
          </a:xfrm>
          <a:prstGeom prst="rect">
            <a:avLst/>
          </a:prstGeom>
        </p:spPr>
        <p:txBody>
          <a:bodyPr wrap="square">
            <a:spAutoFit/>
          </a:bodyPr>
          <a:lstStyle/>
          <a:p>
            <a:r>
              <a:rPr lang="en-GB" sz="2800" dirty="0"/>
              <a:t>Thomas Edison</a:t>
            </a:r>
          </a:p>
        </p:txBody>
      </p:sp>
      <p:sp>
        <p:nvSpPr>
          <p:cNvPr id="6" name="Rectangle 5"/>
          <p:cNvSpPr/>
          <p:nvPr/>
        </p:nvSpPr>
        <p:spPr>
          <a:xfrm>
            <a:off x="3170150" y="4984384"/>
            <a:ext cx="3368102" cy="523220"/>
          </a:xfrm>
          <a:prstGeom prst="rect">
            <a:avLst/>
          </a:prstGeom>
        </p:spPr>
        <p:txBody>
          <a:bodyPr wrap="none">
            <a:spAutoFit/>
          </a:bodyPr>
          <a:lstStyle/>
          <a:p>
            <a:r>
              <a:rPr lang="en-GB" sz="2800" dirty="0"/>
              <a:t>Kirkpatrick MacMillan</a:t>
            </a:r>
          </a:p>
        </p:txBody>
      </p:sp>
    </p:spTree>
    <p:extLst>
      <p:ext uri="{BB962C8B-B14F-4D97-AF65-F5344CB8AC3E}">
        <p14:creationId xmlns:p14="http://schemas.microsoft.com/office/powerpoint/2010/main" val="15873944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332656"/>
            <a:ext cx="5112568" cy="4958011"/>
          </a:xfrm>
        </p:spPr>
        <p:txBody>
          <a:bodyPr>
            <a:normAutofit/>
          </a:bodyPr>
          <a:lstStyle/>
          <a:p>
            <a:pPr marL="0" indent="0">
              <a:buNone/>
            </a:pPr>
            <a:r>
              <a:rPr lang="en-GB" sz="2400" dirty="0" smtClean="0"/>
              <a:t>It is important to keep your children active. If it is safe to do so, ensure they have some time outside throughout the day. Please visit </a:t>
            </a:r>
            <a:r>
              <a:rPr lang="en-GB" sz="2400" b="1" dirty="0" smtClean="0"/>
              <a:t>Joe Wicks</a:t>
            </a:r>
            <a:r>
              <a:rPr lang="en-GB" sz="2400" dirty="0" smtClean="0"/>
              <a:t> YouTube channel (</a:t>
            </a:r>
            <a:r>
              <a:rPr lang="en-GB" sz="2400" dirty="0" smtClean="0">
                <a:hlinkClick r:id="rId2"/>
              </a:rPr>
              <a:t>https://www.youtube.com/channel/UCAxW1XT0iEJo0TYlRfn6rYQ</a:t>
            </a:r>
            <a:r>
              <a:rPr lang="en-GB" sz="2400" dirty="0" smtClean="0"/>
              <a:t>), which has lots of exercise videos for children. He will also be hosting a live P.E. lessons Monday to Friday at 9:00am.</a:t>
            </a:r>
            <a:endParaRPr lang="en-GB" sz="24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descr="Printable Roll the Dice Exercise Game for Kids - Hey Let's Make Stuf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48648" y="1276332"/>
            <a:ext cx="3595352" cy="539302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5487007" y="188640"/>
            <a:ext cx="3405064" cy="1143000"/>
          </a:xfrm>
        </p:spPr>
        <p:txBody>
          <a:bodyPr>
            <a:normAutofit fontScale="90000"/>
          </a:bodyPr>
          <a:lstStyle/>
          <a:p>
            <a:pPr algn="l"/>
            <a:r>
              <a:rPr lang="en-GB" dirty="0" smtClean="0"/>
              <a:t>                              P.E.</a:t>
            </a:r>
            <a:br>
              <a:rPr lang="en-GB" dirty="0" smtClean="0"/>
            </a:br>
            <a:r>
              <a:rPr lang="en-GB" sz="2700" dirty="0" smtClean="0"/>
              <a:t>Try these with a dice. Do each activity for 1 minute. </a:t>
            </a:r>
            <a:endParaRPr lang="en-GB" dirty="0"/>
          </a:p>
        </p:txBody>
      </p:sp>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5963</TotalTime>
  <Words>869</Words>
  <Application>Microsoft Office PowerPoint</Application>
  <PresentationFormat>On-screen Show (4:3)</PresentationFormat>
  <Paragraphs>73</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Task 2: conjunctions. Complete the questions.  </vt:lpstr>
      <vt:lpstr>Task 3: conjunctions.  Write some sentences that begin with the conjunctions: After…, Before…, When…, </vt:lpstr>
      <vt:lpstr>Answers</vt:lpstr>
      <vt:lpstr>Maths Learning</vt:lpstr>
      <vt:lpstr>Maths Learning</vt:lpstr>
      <vt:lpstr>Maths Learning</vt:lpstr>
      <vt:lpstr>Maths Learning</vt:lpstr>
      <vt:lpstr>PowerPoint Presentation</vt:lpstr>
      <vt:lpstr>                              P.E. Try these with a dice. Do each activity for 1 minute. </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40</cp:revision>
  <dcterms:created xsi:type="dcterms:W3CDTF">2020-03-18T10:41:37Z</dcterms:created>
  <dcterms:modified xsi:type="dcterms:W3CDTF">2020-04-19T20:07:09Z</dcterms:modified>
</cp:coreProperties>
</file>