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64" r:id="rId13"/>
    <p:sldId id="287" r:id="rId14"/>
    <p:sldId id="285" r:id="rId15"/>
    <p:sldId id="288" r:id="rId16"/>
    <p:sldId id="289" r:id="rId17"/>
    <p:sldId id="291" r:id="rId18"/>
    <p:sldId id="290" r:id="rId19"/>
    <p:sldId id="292" r:id="rId20"/>
    <p:sldId id="279" r:id="rId21"/>
    <p:sldId id="286" r:id="rId22"/>
    <p:sldId id="269" r:id="rId23"/>
    <p:sldId id="27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80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28/06/2020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152128"/>
          </a:xfrm>
        </p:spPr>
        <p:txBody>
          <a:bodyPr>
            <a:normAutofit fontScale="92500"/>
          </a:bodyPr>
          <a:lstStyle/>
          <a:p>
            <a:r>
              <a:rPr lang="en-GB" sz="6600" dirty="0" smtClean="0"/>
              <a:t>Year 6 Term 6 Week 5</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teachers</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buNone/>
            </a:pPr>
            <a:r>
              <a:rPr lang="en-GB" dirty="0" smtClean="0"/>
              <a:t>Well done with your continued independent work.</a:t>
            </a:r>
          </a:p>
          <a:p>
            <a:pPr marL="0" indent="0" algn="ctr">
              <a:buNone/>
            </a:pPr>
            <a:r>
              <a:rPr lang="en-GB" dirty="0" smtClean="0"/>
              <a:t>It has been good to hear from you and speak to you and your parents on the phone.</a:t>
            </a:r>
          </a:p>
          <a:p>
            <a:pPr marL="0" indent="0" algn="ctr">
              <a:buNone/>
            </a:pPr>
            <a:endParaRPr lang="en-GB" dirty="0" smtClean="0"/>
          </a:p>
          <a:p>
            <a:pPr marL="0" indent="0" algn="ctr">
              <a:buNone/>
            </a:pPr>
            <a:r>
              <a:rPr lang="en-GB" dirty="0" smtClean="0"/>
              <a:t>Just a reminder that your secondary school may have transition information and resources on their school websites, so it is well worth having a look on there to learn more about your next school. </a:t>
            </a:r>
          </a:p>
          <a:p>
            <a:pPr marL="0" indent="0" algn="ctr">
              <a:buNone/>
            </a:pPr>
            <a:endParaRPr lang="en-GB" dirty="0" smtClean="0"/>
          </a:p>
          <a:p>
            <a:pPr marL="0" indent="0" algn="ctr">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854968"/>
          </a:xfrm>
        </p:spPr>
        <p:txBody>
          <a:bodyPr>
            <a:normAutofit fontScale="90000"/>
          </a:bodyPr>
          <a:lstStyle/>
          <a:p>
            <a:r>
              <a:rPr lang="en-GB" dirty="0" smtClean="0"/>
              <a:t/>
            </a:r>
            <a:br>
              <a:rPr lang="en-GB" dirty="0" smtClean="0"/>
            </a:br>
            <a:r>
              <a:rPr lang="en-GB" sz="3600" dirty="0" smtClean="0"/>
              <a:t>English Learning</a:t>
            </a:r>
            <a:r>
              <a:rPr lang="en-GB" dirty="0" smtClean="0"/>
              <a:t/>
            </a:r>
            <a:br>
              <a:rPr lang="en-GB" dirty="0" smtClean="0"/>
            </a:br>
            <a:endParaRPr lang="en-GB" dirty="0"/>
          </a:p>
        </p:txBody>
      </p:sp>
      <p:sp>
        <p:nvSpPr>
          <p:cNvPr id="5" name="Content Placeholder 4"/>
          <p:cNvSpPr>
            <a:spLocks noGrp="1"/>
          </p:cNvSpPr>
          <p:nvPr>
            <p:ph idx="1"/>
          </p:nvPr>
        </p:nvSpPr>
        <p:spPr>
          <a:xfrm>
            <a:off x="457200" y="908720"/>
            <a:ext cx="8229600" cy="4968552"/>
          </a:xfrm>
        </p:spPr>
        <p:txBody>
          <a:bodyPr>
            <a:normAutofit/>
          </a:bodyPr>
          <a:lstStyle/>
          <a:p>
            <a:pPr marL="0" indent="0" algn="ctr">
              <a:buNone/>
            </a:pPr>
            <a:r>
              <a:rPr lang="en-GB" sz="3600" dirty="0" smtClean="0"/>
              <a:t>Creative Writing</a:t>
            </a:r>
          </a:p>
          <a:p>
            <a:pPr marL="0" indent="0" algn="ctr">
              <a:buNone/>
            </a:pPr>
            <a:endParaRPr lang="en-GB" sz="3600" dirty="0" smtClean="0"/>
          </a:p>
          <a:p>
            <a:pPr marL="0" indent="0" algn="ctr">
              <a:buNone/>
            </a:pPr>
            <a:r>
              <a:rPr lang="en-GB" sz="2200" dirty="0" smtClean="0"/>
              <a:t>Using one of the story starters on the next slide write a story that you think others would like to read.</a:t>
            </a:r>
          </a:p>
          <a:p>
            <a:pPr marL="0" indent="0" algn="ctr">
              <a:buNone/>
            </a:pPr>
            <a:endParaRPr lang="en-GB" sz="2200" dirty="0" smtClean="0"/>
          </a:p>
          <a:p>
            <a:pPr marL="0" indent="0" algn="ctr">
              <a:buNone/>
            </a:pPr>
            <a:r>
              <a:rPr lang="en-GB" sz="2200" dirty="0" smtClean="0"/>
              <a:t>Remember to include character, descriptive setting and an interesting plot. You might like to include dialogue, using inverted commas accurately.</a:t>
            </a:r>
          </a:p>
          <a:p>
            <a:pPr marL="0" indent="0" algn="ctr">
              <a:buNone/>
            </a:pPr>
            <a:endParaRPr lang="en-GB" sz="2200" dirty="0"/>
          </a:p>
          <a:p>
            <a:pPr marL="0" indent="0" algn="ctr">
              <a:buNone/>
            </a:pPr>
            <a:r>
              <a:rPr lang="en-GB" sz="2200" dirty="0" smtClean="0"/>
              <a:t>You might like to write a story for each starter and create a book of short stories.</a:t>
            </a:r>
          </a:p>
          <a:p>
            <a:pPr marL="0" indent="0" algn="ctr">
              <a:buNone/>
            </a:pPr>
            <a:endParaRPr lang="en-GB" sz="2200" dirty="0"/>
          </a:p>
          <a:p>
            <a:pPr marL="0" indent="0" algn="just">
              <a:buNone/>
            </a:pPr>
            <a:endParaRPr lang="en-GB" sz="2200" dirty="0" smtClean="0"/>
          </a:p>
          <a:p>
            <a:pPr marL="0" indent="0" algn="just">
              <a:buNone/>
            </a:pPr>
            <a:endParaRPr lang="en-GB" sz="2200" dirty="0" smtClean="0"/>
          </a:p>
          <a:p>
            <a:pPr marL="0" indent="0" algn="just">
              <a:buNone/>
            </a:pPr>
            <a:endParaRPr lang="en-GB" sz="2200" dirty="0"/>
          </a:p>
          <a:p>
            <a:pPr marL="0" indent="0" algn="just">
              <a:buNone/>
            </a:pPr>
            <a:endParaRPr lang="en-GB" sz="2200" dirty="0" smtClean="0"/>
          </a:p>
          <a:p>
            <a:pPr marL="0" indent="0" algn="just">
              <a:buNone/>
            </a:pPr>
            <a:endParaRPr lang="en-GB" sz="2200" dirty="0"/>
          </a:p>
          <a:p>
            <a:pPr marL="0" indent="0" algn="just">
              <a:buNone/>
            </a:pPr>
            <a:endParaRPr lang="en-GB" sz="2200" dirty="0" smtClean="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3"/>
            <a:ext cx="2952327" cy="2317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6807" y="116633"/>
            <a:ext cx="3419649" cy="3017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3501008"/>
            <a:ext cx="3026325" cy="2267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960" y="3356992"/>
            <a:ext cx="2786167" cy="1964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067944" y="5487615"/>
            <a:ext cx="3600400" cy="923330"/>
          </a:xfrm>
          <a:prstGeom prst="rect">
            <a:avLst/>
          </a:prstGeom>
          <a:noFill/>
        </p:spPr>
        <p:txBody>
          <a:bodyPr wrap="square" rtlCol="0">
            <a:spAutoFit/>
          </a:bodyPr>
          <a:lstStyle/>
          <a:p>
            <a:r>
              <a:rPr lang="en-GB" dirty="0"/>
              <a:t>Again it appeared.  Every morning at six it appeared at the end of my bed.  This time it stayed.</a:t>
            </a:r>
          </a:p>
        </p:txBody>
      </p:sp>
      <p:sp>
        <p:nvSpPr>
          <p:cNvPr id="5" name="TextBox 4"/>
          <p:cNvSpPr txBox="1"/>
          <p:nvPr/>
        </p:nvSpPr>
        <p:spPr>
          <a:xfrm>
            <a:off x="323528" y="5949280"/>
            <a:ext cx="3491880" cy="646331"/>
          </a:xfrm>
          <a:prstGeom prst="rect">
            <a:avLst/>
          </a:prstGeom>
          <a:noFill/>
        </p:spPr>
        <p:txBody>
          <a:bodyPr wrap="square" rtlCol="0">
            <a:spAutoFit/>
          </a:bodyPr>
          <a:lstStyle/>
          <a:p>
            <a:r>
              <a:rPr lang="en-GB" dirty="0"/>
              <a:t>I was on the 12th step when I awoke in my pyjamas...</a:t>
            </a:r>
          </a:p>
        </p:txBody>
      </p:sp>
      <p:sp>
        <p:nvSpPr>
          <p:cNvPr id="6" name="TextBox 5"/>
          <p:cNvSpPr txBox="1"/>
          <p:nvPr/>
        </p:nvSpPr>
        <p:spPr>
          <a:xfrm>
            <a:off x="179512" y="2420888"/>
            <a:ext cx="3024335" cy="369332"/>
          </a:xfrm>
          <a:prstGeom prst="rect">
            <a:avLst/>
          </a:prstGeom>
          <a:noFill/>
        </p:spPr>
        <p:txBody>
          <a:bodyPr wrap="square" rtlCol="0">
            <a:spAutoFit/>
          </a:bodyPr>
          <a:lstStyle/>
          <a:p>
            <a:r>
              <a:rPr lang="en-GB" dirty="0"/>
              <a:t>"Follow me!" she whispered.</a:t>
            </a:r>
          </a:p>
        </p:txBody>
      </p:sp>
      <p:sp>
        <p:nvSpPr>
          <p:cNvPr id="7" name="TextBox 6"/>
          <p:cNvSpPr txBox="1"/>
          <p:nvPr/>
        </p:nvSpPr>
        <p:spPr>
          <a:xfrm>
            <a:off x="3349853" y="301814"/>
            <a:ext cx="2016224" cy="1477328"/>
          </a:xfrm>
          <a:prstGeom prst="rect">
            <a:avLst/>
          </a:prstGeom>
          <a:noFill/>
        </p:spPr>
        <p:txBody>
          <a:bodyPr wrap="square" rtlCol="0">
            <a:spAutoFit/>
          </a:bodyPr>
          <a:lstStyle/>
          <a:p>
            <a:r>
              <a:rPr lang="en-GB" dirty="0"/>
              <a:t>Slowly, a foot moved, then the trunk, then a loud growl shook the cavern...</a:t>
            </a:r>
          </a:p>
        </p:txBody>
      </p:sp>
    </p:spTree>
    <p:extLst>
      <p:ext uri="{BB962C8B-B14F-4D97-AF65-F5344CB8AC3E}">
        <p14:creationId xmlns:p14="http://schemas.microsoft.com/office/powerpoint/2010/main" val="17763309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03648" y="2639048"/>
            <a:ext cx="6408711" cy="2878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916832"/>
            <a:ext cx="6408711"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7544" y="836712"/>
            <a:ext cx="7704856" cy="646331"/>
          </a:xfrm>
          <a:prstGeom prst="rect">
            <a:avLst/>
          </a:prstGeom>
          <a:noFill/>
        </p:spPr>
        <p:txBody>
          <a:bodyPr wrap="square" rtlCol="0">
            <a:spAutoFit/>
          </a:bodyPr>
          <a:lstStyle/>
          <a:p>
            <a:r>
              <a:rPr lang="en-GB" dirty="0" smtClean="0"/>
              <a:t>This week we will be looking at Measures as our topic.  Remember to use </a:t>
            </a:r>
            <a:r>
              <a:rPr lang="en-GB" dirty="0" err="1" smtClean="0"/>
              <a:t>MyMaths</a:t>
            </a:r>
            <a:r>
              <a:rPr lang="en-GB" dirty="0" smtClean="0"/>
              <a:t> and Bitesize materials to aid your learning.</a:t>
            </a:r>
            <a:endParaRPr lang="en-GB" dirty="0"/>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2250" y="5805264"/>
            <a:ext cx="3619500"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loud Callout 3"/>
          <p:cNvSpPr/>
          <p:nvPr/>
        </p:nvSpPr>
        <p:spPr>
          <a:xfrm>
            <a:off x="467544" y="5589240"/>
            <a:ext cx="1872208" cy="864096"/>
          </a:xfrm>
          <a:prstGeom prst="cloudCallout">
            <a:avLst>
              <a:gd name="adj1" fmla="val 67194"/>
              <a:gd name="adj2" fmla="val 4003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65104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r>
              <a:rPr lang="en-GB" sz="3200" dirty="0" smtClean="0"/>
              <a:t>Task 1:Convert Metric Measures </a:t>
            </a:r>
            <a:endParaRPr lang="en-GB" sz="32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338437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677" y="5085184"/>
            <a:ext cx="2769865" cy="1485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1052736"/>
            <a:ext cx="3981450"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3664815"/>
            <a:ext cx="2644899"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8343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Converting Measures</a:t>
            </a:r>
            <a:endParaRPr lang="en-GB"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6165304"/>
            <a:ext cx="4608512"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ontent Placeholder 3"/>
          <p:cNvSpPr>
            <a:spLocks noGrp="1"/>
          </p:cNvSpPr>
          <p:nvPr>
            <p:ph idx="1"/>
          </p:nvPr>
        </p:nvSpPr>
        <p:spPr/>
        <p:txBody>
          <a:bodyPr/>
          <a:lstStyle/>
          <a:p>
            <a:pPr marL="0" indent="0">
              <a:buNone/>
            </a:pPr>
            <a:r>
              <a:rPr lang="en-GB" dirty="0" smtClean="0"/>
              <a:t>Continued practise – use yesterday’s link and re-watch and or use Bitesize to aid your understanding. </a:t>
            </a:r>
            <a:endParaRPr lang="en-GB" dirty="0"/>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2996952"/>
            <a:ext cx="266429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Arrow Connector 5"/>
          <p:cNvCxnSpPr/>
          <p:nvPr/>
        </p:nvCxnSpPr>
        <p:spPr>
          <a:xfrm>
            <a:off x="3779912" y="2564904"/>
            <a:ext cx="432048" cy="7920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8793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 2: Converting Metric Units</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268760"/>
            <a:ext cx="4296375"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1196752"/>
            <a:ext cx="2447925" cy="166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3007643"/>
            <a:ext cx="2505075" cy="371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9601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en-GB" dirty="0" smtClean="0"/>
              <a:t>Calculate with Metric Measures</a:t>
            </a:r>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15815" y="5517232"/>
            <a:ext cx="4032448"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980728"/>
            <a:ext cx="4248472"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5206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dirty="0" smtClean="0"/>
              <a:t>Task 3: Problem Solving</a:t>
            </a: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908720"/>
            <a:ext cx="3528392"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268760"/>
            <a:ext cx="2466975" cy="207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7472" y="3899654"/>
            <a:ext cx="2552700"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3608" y="5218931"/>
            <a:ext cx="2428875"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75298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Topic/Science</a:t>
            </a:r>
            <a:endParaRPr lang="en-GB" dirty="0"/>
          </a:p>
        </p:txBody>
      </p:sp>
      <p:sp>
        <p:nvSpPr>
          <p:cNvPr id="8" name="Content Placeholder 7"/>
          <p:cNvSpPr>
            <a:spLocks noGrp="1"/>
          </p:cNvSpPr>
          <p:nvPr>
            <p:ph idx="1"/>
          </p:nvPr>
        </p:nvSpPr>
        <p:spPr>
          <a:xfrm>
            <a:off x="457200" y="836712"/>
            <a:ext cx="8229600" cy="5289451"/>
          </a:xfrm>
        </p:spPr>
        <p:txBody>
          <a:bodyPr/>
          <a:lstStyle/>
          <a:p>
            <a:pPr marL="0" indent="0">
              <a:buNone/>
            </a:pPr>
            <a:r>
              <a:rPr lang="en-GB" dirty="0" smtClean="0"/>
              <a:t>Go to Bitesize Home Learning Y6 find this slide:</a:t>
            </a:r>
          </a:p>
          <a:p>
            <a:pPr marL="0" indent="0">
              <a:buNone/>
            </a:pP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1484784"/>
            <a:ext cx="2664296"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58275" y="4869160"/>
            <a:ext cx="8002157" cy="1754326"/>
          </a:xfrm>
          <a:prstGeom prst="rect">
            <a:avLst/>
          </a:prstGeom>
          <a:noFill/>
        </p:spPr>
        <p:txBody>
          <a:bodyPr wrap="square" rtlCol="0">
            <a:spAutoFit/>
          </a:bodyPr>
          <a:lstStyle/>
          <a:p>
            <a:r>
              <a:rPr lang="en-GB" dirty="0" smtClean="0"/>
              <a:t>Consider how plastics impact our environment especially our </a:t>
            </a:r>
            <a:r>
              <a:rPr lang="en-GB" smtClean="0"/>
              <a:t>coastal habitats.  </a:t>
            </a:r>
            <a:r>
              <a:rPr lang="en-GB" dirty="0" smtClean="0"/>
              <a:t>As a human race, what changes can we make in order to reduce the amount of plastic that we use?  Can we learn from materials used in the past?  What materials might their be more use for in the future?</a:t>
            </a:r>
          </a:p>
          <a:p>
            <a:r>
              <a:rPr lang="en-GB" dirty="0" smtClean="0"/>
              <a:t>Create a leaflet using subheadings, pictures and captions explaining your information.</a:t>
            </a:r>
            <a:endParaRPr lang="en-GB" dirty="0"/>
          </a:p>
        </p:txBody>
      </p:sp>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t>
            </a:r>
            <a:endParaRPr lang="en-GB" dirty="0"/>
          </a:p>
        </p:txBody>
      </p:sp>
      <p:sp>
        <p:nvSpPr>
          <p:cNvPr id="3" name="Content Placeholder 2"/>
          <p:cNvSpPr>
            <a:spLocks noGrp="1"/>
          </p:cNvSpPr>
          <p:nvPr>
            <p:ph idx="1"/>
          </p:nvPr>
        </p:nvSpPr>
        <p:spPr>
          <a:xfrm>
            <a:off x="457200" y="1268761"/>
            <a:ext cx="8229600" cy="3888432"/>
          </a:xfrm>
        </p:spPr>
        <p:txBody>
          <a:bodyPr/>
          <a:lstStyle/>
          <a:p>
            <a:pPr marL="0" indent="0" algn="ctr">
              <a:buNone/>
            </a:pPr>
            <a:r>
              <a:rPr lang="en-GB" dirty="0" smtClean="0"/>
              <a:t>Christian Service</a:t>
            </a:r>
          </a:p>
          <a:p>
            <a:pPr marL="0" indent="0">
              <a:buNone/>
            </a:pPr>
            <a:r>
              <a:rPr lang="en-GB" dirty="0" smtClean="0"/>
              <a:t>An important part of being a Christian is following Jesus’ example and serving others.</a:t>
            </a:r>
          </a:p>
          <a:p>
            <a:pPr marL="0" indent="0">
              <a:buNone/>
            </a:pPr>
            <a:r>
              <a:rPr lang="en-GB" dirty="0" smtClean="0"/>
              <a:t>Research a Christian charity and create an information leaflet or poster about the charity you have chosen. Below are a few examples of charities you could find out about…</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5085184"/>
            <a:ext cx="1754423" cy="772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5448241"/>
            <a:ext cx="2059360" cy="1191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descr="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5373216"/>
            <a:ext cx="1531672" cy="137068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8893" y="6165981"/>
            <a:ext cx="1904835" cy="566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76687" y="5085184"/>
            <a:ext cx="1190625" cy="1190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36096" y="4941168"/>
            <a:ext cx="1190625" cy="1190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68133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6235</TotalTime>
  <Words>1012</Words>
  <Application>Microsoft Office PowerPoint</Application>
  <PresentationFormat>On-screen Show (4:3)</PresentationFormat>
  <Paragraphs>86</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 English Learning </vt:lpstr>
      <vt:lpstr>PowerPoint Presentation</vt:lpstr>
      <vt:lpstr>Maths Learning</vt:lpstr>
      <vt:lpstr>Task 1:Convert Metric Measures </vt:lpstr>
      <vt:lpstr>Converting Measures</vt:lpstr>
      <vt:lpstr>Task 2: Converting Metric Units</vt:lpstr>
      <vt:lpstr>Calculate with Metric Measures</vt:lpstr>
      <vt:lpstr>Task 3: Problem Solving</vt:lpstr>
      <vt:lpstr>PowerPoint Presentation</vt:lpstr>
      <vt:lpstr>RE</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86</cp:revision>
  <dcterms:created xsi:type="dcterms:W3CDTF">2020-03-18T10:41:37Z</dcterms:created>
  <dcterms:modified xsi:type="dcterms:W3CDTF">2020-06-27T23:35:41Z</dcterms:modified>
</cp:coreProperties>
</file>