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57" r:id="rId3"/>
    <p:sldId id="258" r:id="rId4"/>
    <p:sldId id="259" r:id="rId5"/>
    <p:sldId id="281" r:id="rId6"/>
    <p:sldId id="282" r:id="rId7"/>
    <p:sldId id="260" r:id="rId8"/>
    <p:sldId id="261" r:id="rId9"/>
    <p:sldId id="283" r:id="rId10"/>
    <p:sldId id="346" r:id="rId11"/>
    <p:sldId id="347" r:id="rId12"/>
    <p:sldId id="349" r:id="rId13"/>
    <p:sldId id="348" r:id="rId14"/>
    <p:sldId id="351" r:id="rId15"/>
    <p:sldId id="350" r:id="rId16"/>
    <p:sldId id="262" r:id="rId17"/>
    <p:sldId id="263" r:id="rId18"/>
    <p:sldId id="297" r:id="rId19"/>
    <p:sldId id="343" r:id="rId20"/>
    <p:sldId id="344" r:id="rId21"/>
    <p:sldId id="345" r:id="rId22"/>
    <p:sldId id="352" r:id="rId23"/>
    <p:sldId id="353" r:id="rId24"/>
    <p:sldId id="354" r:id="rId25"/>
    <p:sldId id="355" r:id="rId26"/>
    <p:sldId id="269" r:id="rId27"/>
    <p:sldId id="299" r:id="rId28"/>
    <p:sldId id="270"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0" d="100"/>
          <a:sy n="40" d="100"/>
        </p:scale>
        <p:origin x="-2244" y="-7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05/07/2020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05/07/2020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bbc.co.uk/bitesize/articles/z2gq4x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bbc.co.uk/bitesize/articles/zcvdg7h"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bbc.co.uk/bitesize/articles/zrn796f"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29.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hyperlink" Target="https://connect.collins.co.uk/school/Portal.aspx"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6 Week </a:t>
            </a:r>
            <a:r>
              <a:rPr lang="en-GB" sz="6600" dirty="0"/>
              <a:t>6</a:t>
            </a:r>
            <a:r>
              <a:rPr lang="en-GB" sz="6600" dirty="0" smtClean="0"/>
              <a:t>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5256584"/>
          </a:xfrm>
        </p:spPr>
        <p:txBody>
          <a:bodyPr>
            <a:normAutofit fontScale="55000" lnSpcReduction="20000"/>
          </a:bodyPr>
          <a:lstStyle/>
          <a:p>
            <a:pPr marL="0" indent="0" algn="ctr">
              <a:buNone/>
            </a:pPr>
            <a:r>
              <a:rPr lang="en-GB" sz="4500" dirty="0"/>
              <a:t>Good Morning Year 4,</a:t>
            </a:r>
          </a:p>
          <a:p>
            <a:pPr marL="0" indent="0" algn="ctr">
              <a:buNone/>
            </a:pPr>
            <a:endParaRPr lang="en-GB" sz="4500" dirty="0"/>
          </a:p>
          <a:p>
            <a:pPr marL="0" indent="0" algn="ctr">
              <a:buNone/>
            </a:pPr>
            <a:r>
              <a:rPr lang="en-GB" sz="4500" dirty="0"/>
              <a:t>I have loved catching up with so many of your little faces over the last </a:t>
            </a:r>
            <a:r>
              <a:rPr lang="en-GB" sz="4500"/>
              <a:t>week </a:t>
            </a:r>
            <a:r>
              <a:rPr lang="en-GB" sz="4500" smtClean="0"/>
              <a:t>and by </a:t>
            </a:r>
            <a:r>
              <a:rPr lang="en-GB" sz="4500" dirty="0"/>
              <a:t>continuing to get a chance to talk to you all on the phone. I am sure it feels very strange that we don’t have very long left at school anymore and next time many of you return, you may be in Year 5. That is okay though because I will always be in the room next door. We still have a couple more weeks left so don’t give up quite yet, myself and Mrs Staker are both super proud with how well you have all dealt with this. Keep going you’ve got this and remember you are all capable of amazing things, never forget that!</a:t>
            </a:r>
          </a:p>
          <a:p>
            <a:pPr marL="0" indent="0" algn="ctr">
              <a:buNone/>
            </a:pPr>
            <a:endParaRPr lang="en-GB" sz="4500" dirty="0"/>
          </a:p>
          <a:p>
            <a:pPr marL="0" indent="0" algn="ctr">
              <a:buNone/>
            </a:pPr>
            <a:r>
              <a:rPr lang="en-GB" sz="4500" dirty="0"/>
              <a:t>Best Wishes</a:t>
            </a:r>
          </a:p>
          <a:p>
            <a:pPr marL="0" indent="0" algn="ctr">
              <a:buNone/>
            </a:pPr>
            <a:r>
              <a:rPr lang="en-GB" sz="4500" dirty="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smtClean="0"/>
              <a:t>CONGRATULATIONS on all your hard work over the last couple of weeks/ months. Myself and Mrs Staker are so incredibly proud of you all and how much work you have put in. </a:t>
            </a:r>
          </a:p>
          <a:p>
            <a:r>
              <a:rPr lang="en-GB" sz="2000" dirty="0" smtClean="0"/>
              <a:t>I know this year has felt very strange but we are almost there so keep up the hard work.</a:t>
            </a:r>
          </a:p>
          <a:p>
            <a:r>
              <a:rPr lang="en-GB" sz="2000" dirty="0" smtClean="0"/>
              <a:t>For the next couple weeks we are going to recap over the last couple of topics we studied in Maths with some questions/papers.</a:t>
            </a:r>
            <a:endParaRPr lang="en-GB" sz="2000" dirty="0"/>
          </a:p>
        </p:txBody>
      </p:sp>
    </p:spTree>
    <p:extLst>
      <p:ext uri="{BB962C8B-B14F-4D97-AF65-F5344CB8AC3E}">
        <p14:creationId xmlns:p14="http://schemas.microsoft.com/office/powerpoint/2010/main" val="41534181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7462"/>
            <a:ext cx="8855421" cy="5941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67203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402"/>
            <a:ext cx="8779919" cy="5930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36027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22" y="3657"/>
            <a:ext cx="8920227" cy="6021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65127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87" y="0"/>
            <a:ext cx="8869736" cy="6093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90832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1010"/>
            <a:ext cx="9000256" cy="613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44199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0"/>
            <a:ext cx="8905728" cy="6093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74210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Create a spider diagram </a:t>
            </a:r>
          </a:p>
        </p:txBody>
      </p:sp>
      <p:sp>
        <p:nvSpPr>
          <p:cNvPr id="10" name="Freeform: Shape 9">
            <a:extLst>
              <a:ext uri="{FF2B5EF4-FFF2-40B4-BE49-F238E27FC236}">
                <a16:creationId xmlns:a16="http://schemas.microsoft.com/office/drawing/2014/main" xmlns=""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ABE10F1-38A3-5C41-9BE9-C9F4F9E00338}"/>
              </a:ext>
            </a:extLst>
          </p:cNvPr>
          <p:cNvSpPr>
            <a:spLocks noGrp="1"/>
          </p:cNvSpPr>
          <p:nvPr>
            <p:ph type="title"/>
          </p:nvPr>
        </p:nvSpPr>
        <p:spPr>
          <a:xfrm>
            <a:off x="-1" y="2526"/>
            <a:ext cx="3347865" cy="6378802"/>
          </a:xfrm>
        </p:spPr>
        <p:txBody>
          <a:bodyPr>
            <a:normAutofit/>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r>
              <a:rPr lang="en-GB" sz="3700" dirty="0">
                <a:solidFill>
                  <a:srgbClr val="FFFFFF"/>
                </a:solidFill>
              </a:rPr>
              <a:t/>
            </a:r>
            <a:br>
              <a:rPr lang="en-GB" sz="3700" dirty="0">
                <a:solidFill>
                  <a:srgbClr val="FFFFFF"/>
                </a:solidFill>
              </a:rPr>
            </a:br>
            <a:endParaRPr lang="en-GB" sz="3700" dirty="0">
              <a:solidFill>
                <a:srgbClr val="FFFFFF"/>
              </a:solidFill>
            </a:endParaRPr>
          </a:p>
        </p:txBody>
      </p:sp>
      <p:sp>
        <p:nvSpPr>
          <p:cNvPr id="6" name="Content Placeholder 2">
            <a:extLst>
              <a:ext uri="{FF2B5EF4-FFF2-40B4-BE49-F238E27FC236}">
                <a16:creationId xmlns:a16="http://schemas.microsoft.com/office/drawing/2014/main" xmlns="" id="{10D872EB-4169-D245-87A3-F8A1E625BF85}"/>
              </a:ext>
            </a:extLst>
          </p:cNvPr>
          <p:cNvSpPr>
            <a:spLocks noGrp="1"/>
          </p:cNvSpPr>
          <p:nvPr>
            <p:ph idx="1"/>
          </p:nvPr>
        </p:nvSpPr>
        <p:spPr>
          <a:xfrm>
            <a:off x="4133778" y="332656"/>
            <a:ext cx="4553021" cy="6264696"/>
          </a:xfrm>
        </p:spPr>
        <p:txBody>
          <a:bodyPr>
            <a:normAutofit/>
          </a:bodyPr>
          <a:lstStyle/>
          <a:p>
            <a:r>
              <a:rPr lang="en-GB" dirty="0" smtClean="0"/>
              <a:t>Follow this new link below for the English Task.</a:t>
            </a:r>
          </a:p>
          <a:p>
            <a:r>
              <a:rPr lang="en-GB" dirty="0" smtClean="0"/>
              <a:t>Similarly on the website it has a selection of 3 activities from which you can complete.</a:t>
            </a:r>
          </a:p>
          <a:p>
            <a:r>
              <a:rPr lang="en-GB" dirty="0">
                <a:hlinkClick r:id="rId2"/>
              </a:rPr>
              <a:t>https://</a:t>
            </a:r>
            <a:r>
              <a:rPr lang="en-GB" dirty="0" smtClean="0">
                <a:hlinkClick r:id="rId2"/>
              </a:rPr>
              <a:t>www.bbc.co.uk/bitesize/articles/z2gq4xs</a:t>
            </a:r>
            <a:endParaRPr lang="en-GB" dirty="0" smtClean="0"/>
          </a:p>
          <a:p>
            <a:r>
              <a:rPr lang="en-GB" dirty="0" smtClean="0"/>
              <a:t>For this activity we will focus on ‘</a:t>
            </a:r>
            <a:r>
              <a:rPr lang="en-GB" dirty="0" smtClean="0">
                <a:solidFill>
                  <a:srgbClr val="231F20"/>
                </a:solidFill>
                <a:latin typeface="+mj-lt"/>
              </a:rPr>
              <a:t>Write a Letter’</a:t>
            </a:r>
            <a:endParaRPr lang="en-GB" dirty="0">
              <a:solidFill>
                <a:srgbClr val="231F20"/>
              </a:solidFill>
              <a:latin typeface="+mj-lt"/>
            </a:endParaRPr>
          </a:p>
          <a:p>
            <a:endParaRPr lang="en-GB" dirty="0"/>
          </a:p>
        </p:txBody>
      </p:sp>
    </p:spTree>
    <p:extLst>
      <p:ext uri="{BB962C8B-B14F-4D97-AF65-F5344CB8AC3E}">
        <p14:creationId xmlns:p14="http://schemas.microsoft.com/office/powerpoint/2010/main" val="9641625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a:t>
            </a:r>
            <a:endParaRPr lang="en-GB" dirty="0"/>
          </a:p>
        </p:txBody>
      </p:sp>
      <p:sp>
        <p:nvSpPr>
          <p:cNvPr id="3" name="Content Placeholder 2"/>
          <p:cNvSpPr>
            <a:spLocks noGrp="1"/>
          </p:cNvSpPr>
          <p:nvPr>
            <p:ph idx="1"/>
          </p:nvPr>
        </p:nvSpPr>
        <p:spPr/>
        <p:txBody>
          <a:bodyPr>
            <a:normAutofit/>
          </a:bodyPr>
          <a:lstStyle/>
          <a:p>
            <a:r>
              <a:rPr lang="en-GB" dirty="0" smtClean="0"/>
              <a:t>For the second activity follow this different </a:t>
            </a:r>
            <a:r>
              <a:rPr lang="en-GB" dirty="0"/>
              <a:t>link below for </a:t>
            </a:r>
            <a:r>
              <a:rPr lang="en-GB" dirty="0" smtClean="0"/>
              <a:t>the second </a:t>
            </a:r>
            <a:r>
              <a:rPr lang="en-GB" dirty="0"/>
              <a:t>English Task.</a:t>
            </a:r>
          </a:p>
          <a:p>
            <a:r>
              <a:rPr lang="en-GB" dirty="0"/>
              <a:t>Once on the website it has a selection of 3 activities from which you can complete.</a:t>
            </a:r>
          </a:p>
          <a:p>
            <a:r>
              <a:rPr lang="en-GB" dirty="0">
                <a:hlinkClick r:id="rId2"/>
              </a:rPr>
              <a:t>https://</a:t>
            </a:r>
            <a:r>
              <a:rPr lang="en-GB" dirty="0" smtClean="0">
                <a:hlinkClick r:id="rId2"/>
              </a:rPr>
              <a:t>www.bbc.co.uk/bitesize/articles/zcvdg7h</a:t>
            </a:r>
            <a:endParaRPr lang="en-GB" dirty="0" smtClean="0"/>
          </a:p>
          <a:p>
            <a:r>
              <a:rPr lang="en-GB" dirty="0" smtClean="0">
                <a:latin typeface="+mj-lt"/>
              </a:rPr>
              <a:t>This activity focuses on ‘</a:t>
            </a:r>
            <a:r>
              <a:rPr lang="en-GB" dirty="0" smtClean="0">
                <a:solidFill>
                  <a:srgbClr val="231F20"/>
                </a:solidFill>
                <a:latin typeface="+mj-lt"/>
              </a:rPr>
              <a:t>Using Bullets.’</a:t>
            </a:r>
          </a:p>
          <a:p>
            <a:endParaRPr lang="en-GB" dirty="0"/>
          </a:p>
        </p:txBody>
      </p:sp>
    </p:spTree>
    <p:extLst>
      <p:ext uri="{BB962C8B-B14F-4D97-AF65-F5344CB8AC3E}">
        <p14:creationId xmlns:p14="http://schemas.microsoft.com/office/powerpoint/2010/main" val="2124686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 English Task</a:t>
            </a:r>
            <a:endParaRPr lang="en-GB" dirty="0"/>
          </a:p>
        </p:txBody>
      </p:sp>
      <p:sp>
        <p:nvSpPr>
          <p:cNvPr id="3" name="Content Placeholder 2"/>
          <p:cNvSpPr>
            <a:spLocks noGrp="1"/>
          </p:cNvSpPr>
          <p:nvPr>
            <p:ph idx="1"/>
          </p:nvPr>
        </p:nvSpPr>
        <p:spPr/>
        <p:txBody>
          <a:bodyPr>
            <a:normAutofit lnSpcReduction="10000"/>
          </a:bodyPr>
          <a:lstStyle/>
          <a:p>
            <a:r>
              <a:rPr lang="en-GB" dirty="0"/>
              <a:t>For the </a:t>
            </a:r>
            <a:r>
              <a:rPr lang="en-GB" dirty="0" smtClean="0"/>
              <a:t>final English task follow </a:t>
            </a:r>
            <a:r>
              <a:rPr lang="en-GB" dirty="0"/>
              <a:t>this different </a:t>
            </a:r>
            <a:r>
              <a:rPr lang="en-GB" dirty="0" smtClean="0"/>
              <a:t>link.</a:t>
            </a:r>
            <a:endParaRPr lang="en-GB" dirty="0"/>
          </a:p>
          <a:p>
            <a:r>
              <a:rPr lang="en-GB" dirty="0"/>
              <a:t>Once on the website </a:t>
            </a:r>
            <a:r>
              <a:rPr lang="en-GB" dirty="0" smtClean="0"/>
              <a:t>again you will notice it </a:t>
            </a:r>
            <a:r>
              <a:rPr lang="en-GB" dirty="0"/>
              <a:t>has a selection of 3 activities from which you can complete.</a:t>
            </a:r>
          </a:p>
          <a:p>
            <a:r>
              <a:rPr lang="en-GB" dirty="0">
                <a:hlinkClick r:id="rId2"/>
              </a:rPr>
              <a:t>https://</a:t>
            </a:r>
            <a:r>
              <a:rPr lang="en-GB" dirty="0" smtClean="0">
                <a:hlinkClick r:id="rId2"/>
              </a:rPr>
              <a:t>www.bbc.co.uk/bitesize/articles/zrn796f</a:t>
            </a:r>
            <a:endParaRPr lang="en-GB" dirty="0" smtClean="0"/>
          </a:p>
          <a:p>
            <a:r>
              <a:rPr lang="en-GB" dirty="0" smtClean="0"/>
              <a:t>This activity focuses on </a:t>
            </a:r>
            <a:r>
              <a:rPr lang="en-GB" dirty="0" smtClean="0">
                <a:latin typeface="+mj-lt"/>
              </a:rPr>
              <a:t>‘Revising Conjunctions.’</a:t>
            </a:r>
            <a:endParaRPr lang="en-GB" dirty="0">
              <a:solidFill>
                <a:srgbClr val="231F20"/>
              </a:solidFill>
              <a:latin typeface="+mj-lt"/>
            </a:endParaRPr>
          </a:p>
          <a:p>
            <a:endParaRPr lang="en-GB" dirty="0"/>
          </a:p>
        </p:txBody>
      </p:sp>
    </p:spTree>
    <p:extLst>
      <p:ext uri="{BB962C8B-B14F-4D97-AF65-F5344CB8AC3E}">
        <p14:creationId xmlns:p14="http://schemas.microsoft.com/office/powerpoint/2010/main" val="17103649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274638"/>
            <a:ext cx="8229600" cy="850106"/>
          </a:xfrm>
        </p:spPr>
        <p:txBody>
          <a:bodyPr/>
          <a:lstStyle/>
          <a:p>
            <a:r>
              <a:rPr lang="en-GB" dirty="0" smtClean="0"/>
              <a:t>Art- One Point </a:t>
            </a:r>
            <a:r>
              <a:rPr lang="en-GB" dirty="0" err="1" smtClean="0"/>
              <a:t>Perspection</a:t>
            </a:r>
            <a:endParaRPr lang="en-GB" dirty="0"/>
          </a:p>
        </p:txBody>
      </p:sp>
      <p:sp>
        <p:nvSpPr>
          <p:cNvPr id="3" name="Content Placeholder 2"/>
          <p:cNvSpPr>
            <a:spLocks noGrp="1"/>
          </p:cNvSpPr>
          <p:nvPr>
            <p:ph idx="1"/>
          </p:nvPr>
        </p:nvSpPr>
        <p:spPr>
          <a:xfrm>
            <a:off x="457200" y="1052736"/>
            <a:ext cx="8229600" cy="5073427"/>
          </a:xfrm>
        </p:spPr>
        <p:txBody>
          <a:bodyPr/>
          <a:lstStyle/>
          <a:p>
            <a:r>
              <a:rPr lang="en-GB" sz="2400" dirty="0"/>
              <a:t>First discuss Bulb Fields by Vincent Van Gogh as described above.</a:t>
            </a:r>
          </a:p>
          <a:p>
            <a:r>
              <a:rPr lang="en-GB" sz="2400" dirty="0" smtClean="0"/>
              <a:t>Lightly </a:t>
            </a:r>
            <a:r>
              <a:rPr lang="en-GB" sz="2400" dirty="0"/>
              <a:t>with pencil, draw an “x” from corner to corner of the paper.</a:t>
            </a:r>
          </a:p>
          <a:p>
            <a:r>
              <a:rPr lang="en-GB" sz="2400" dirty="0"/>
              <a:t>Draw a dot in the middle of the “x” (the vanishing point).</a:t>
            </a:r>
          </a:p>
          <a:p>
            <a:r>
              <a:rPr lang="en-GB" sz="2400" dirty="0"/>
              <a:t>Draw a horizontal line through the middle of the paper, passing through the dot.</a:t>
            </a:r>
          </a:p>
          <a:p>
            <a:endParaRPr lang="en-GB" dirty="0"/>
          </a:p>
        </p:txBody>
      </p:sp>
      <p:pic>
        <p:nvPicPr>
          <p:cNvPr id="7170" name="Picture 2" descr="http://isfdn.org/core/files/isfdn/uploads/images/4_LinearPerspective_OnePointPerspective_img1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3933056"/>
            <a:ext cx="2520279" cy="2008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7145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5865515"/>
          </a:xfrm>
        </p:spPr>
        <p:txBody>
          <a:bodyPr>
            <a:normAutofit fontScale="85000" lnSpcReduction="10000"/>
          </a:bodyPr>
          <a:lstStyle/>
          <a:p>
            <a:r>
              <a:rPr lang="en-GB" sz="2400" dirty="0"/>
              <a:t>Next, draw the scene. One side will be a landscape with trees. The other side will be city buildings.</a:t>
            </a:r>
          </a:p>
          <a:p>
            <a:r>
              <a:rPr lang="en-GB" sz="2400" dirty="0"/>
              <a:t>Draw the sidewalk first from the vanishing point. Draw the sidewalk on both sides of the paper.</a:t>
            </a:r>
          </a:p>
          <a:p>
            <a:r>
              <a:rPr lang="en-GB" sz="2400" dirty="0"/>
              <a:t>On the left side, draw trees starting in </a:t>
            </a:r>
            <a:r>
              <a:rPr lang="en-GB" sz="2400" dirty="0" smtClean="0"/>
              <a:t>the </a:t>
            </a:r>
            <a:r>
              <a:rPr lang="en-GB" sz="2400" dirty="0"/>
              <a:t>front of the paper. Draw the trees large in the </a:t>
            </a:r>
            <a:r>
              <a:rPr lang="en-GB" sz="2400" dirty="0" smtClean="0"/>
              <a:t>front, </a:t>
            </a:r>
            <a:r>
              <a:rPr lang="en-GB" sz="2400" dirty="0"/>
              <a:t>then middle size, then smaller going toward the vanishing point. </a:t>
            </a:r>
            <a:endParaRPr lang="en-GB" sz="2400" dirty="0" smtClean="0"/>
          </a:p>
          <a:p>
            <a:endParaRPr lang="en-GB" sz="2400" dirty="0"/>
          </a:p>
          <a:p>
            <a:endParaRPr lang="en-GB" sz="2400" dirty="0" smtClean="0"/>
          </a:p>
          <a:p>
            <a:endParaRPr lang="en-GB" sz="2400" dirty="0"/>
          </a:p>
          <a:p>
            <a:endParaRPr lang="en-GB" sz="2400" dirty="0" smtClean="0"/>
          </a:p>
          <a:p>
            <a:endParaRPr lang="en-GB" sz="2400" dirty="0"/>
          </a:p>
          <a:p>
            <a:r>
              <a:rPr lang="en-GB" sz="2400" dirty="0"/>
              <a:t>Next, draw the buildings on the right side of the paper.</a:t>
            </a:r>
          </a:p>
          <a:p>
            <a:r>
              <a:rPr lang="en-GB" sz="2400" dirty="0"/>
              <a:t>Draw a roof with a straight, horizontal line. This will be the side roof.</a:t>
            </a:r>
          </a:p>
          <a:p>
            <a:r>
              <a:rPr lang="en-GB" sz="2400" dirty="0"/>
              <a:t>Draw the vanishing point (top front edge) of the roof. Draw a small diagonal line. The line is parallel to the top half of the “x”. </a:t>
            </a:r>
          </a:p>
          <a:p>
            <a:r>
              <a:rPr lang="en-GB" sz="2400" dirty="0"/>
              <a:t>Draw a straight vertical line to ground to make the side of the building.</a:t>
            </a:r>
          </a:p>
          <a:p>
            <a:r>
              <a:rPr lang="en-GB" sz="2400" dirty="0"/>
              <a:t>Draw a straight vertical line again from the corner roof line.</a:t>
            </a:r>
          </a:p>
          <a:p>
            <a:endParaRPr lang="en-GB" sz="2400" dirty="0"/>
          </a:p>
        </p:txBody>
      </p:sp>
      <p:pic>
        <p:nvPicPr>
          <p:cNvPr id="8194" name="Picture 2" descr="http://isfdn.org/core/files/isfdn/uploads/images/Screen%20Shot%202018-07-26%20at%209_37_18%20P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2204864"/>
            <a:ext cx="2592288" cy="1740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6898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5793507"/>
          </a:xfrm>
        </p:spPr>
        <p:txBody>
          <a:bodyPr>
            <a:normAutofit/>
          </a:bodyPr>
          <a:lstStyle/>
          <a:p>
            <a:r>
              <a:rPr lang="en-GB" sz="2400" dirty="0"/>
              <a:t>Draw a horizontal line at the bottom to create the bottom of the building.</a:t>
            </a:r>
          </a:p>
          <a:p>
            <a:r>
              <a:rPr lang="en-GB" sz="2400" dirty="0"/>
              <a:t>Draw a small diagonal line. Draw this line along the bottom “x” guidelines. Draw this parallel to the bottom half of the “x” guideline. </a:t>
            </a:r>
          </a:p>
          <a:p>
            <a:r>
              <a:rPr lang="en-GB" sz="2400" dirty="0"/>
              <a:t>Add another building. Make the height of each building smaller as you near the vanishing point.</a:t>
            </a:r>
          </a:p>
          <a:p>
            <a:r>
              <a:rPr lang="en-GB" sz="2400" dirty="0"/>
              <a:t>Finish the details by adding windows and front doors to the buildings. Take care the windows on the building fronts are angled parallel to the vanishing point</a:t>
            </a:r>
            <a:r>
              <a:rPr lang="en-GB" sz="2400" dirty="0" smtClean="0"/>
              <a:t>.</a:t>
            </a:r>
          </a:p>
          <a:p>
            <a:endParaRPr lang="en-GB" dirty="0"/>
          </a:p>
          <a:p>
            <a:pPr marL="0" indent="0">
              <a:buNone/>
            </a:pPr>
            <a:endParaRPr lang="en-GB" dirty="0"/>
          </a:p>
          <a:p>
            <a:endParaRPr lang="en-GB" dirty="0"/>
          </a:p>
        </p:txBody>
      </p:sp>
      <p:pic>
        <p:nvPicPr>
          <p:cNvPr id="9218" name="Picture 2" descr="http://isfdn.org/core/files/isfdn/uploads/images/Screen%20Shot%202018-07-26%20at%2010_03_50%20P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4437112"/>
            <a:ext cx="3278944" cy="2194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71205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2400" dirty="0"/>
              <a:t>Trace over the pencil lines with a black </a:t>
            </a:r>
            <a:r>
              <a:rPr lang="en-GB" sz="2400" dirty="0" smtClean="0"/>
              <a:t>marker. Then Add </a:t>
            </a:r>
            <a:r>
              <a:rPr lang="en-GB" sz="2400" dirty="0"/>
              <a:t>the line down the </a:t>
            </a:r>
            <a:r>
              <a:rPr lang="en-GB" sz="2400" dirty="0" err="1"/>
              <a:t>center</a:t>
            </a:r>
            <a:r>
              <a:rPr lang="en-GB" sz="2400" dirty="0"/>
              <a:t> of the road, details of the sky, etc.</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8276" y="2708919"/>
            <a:ext cx="6122076" cy="2245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0790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404664"/>
            <a:ext cx="8229600" cy="5721499"/>
          </a:xfrm>
        </p:spPr>
        <p:txBody>
          <a:bodyPr/>
          <a:lstStyle/>
          <a:p>
            <a:r>
              <a:rPr lang="en-GB" dirty="0" smtClean="0"/>
              <a:t>Paint/ Colour your artwork in.</a:t>
            </a:r>
            <a:endParaRPr lang="en-GB" dirty="0"/>
          </a:p>
        </p:txBody>
      </p:sp>
      <p:pic>
        <p:nvPicPr>
          <p:cNvPr id="4" name="Picture 4" descr="http://isfdn.org/core/files/isfdn/uploads/images/4_LinearPerspective_OnePointPerspective_img1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1628800"/>
            <a:ext cx="6192688" cy="4748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9020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8203</TotalTime>
  <Words>1299</Words>
  <Application>Microsoft Office PowerPoint</Application>
  <PresentationFormat>On-screen Show (4:3)</PresentationFormat>
  <Paragraphs>110</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PowerPoint Presentation</vt:lpstr>
      <vt:lpstr>PowerPoint Presentation</vt:lpstr>
      <vt:lpstr>PowerPoint Presentation</vt:lpstr>
      <vt:lpstr>PowerPoint Presentation</vt:lpstr>
      <vt:lpstr>PowerPoint Presentation</vt:lpstr>
      <vt:lpstr>PowerPoint Presentation</vt:lpstr>
      <vt:lpstr>TT Rockstars</vt:lpstr>
      <vt:lpstr>Accessing Twinkl</vt:lpstr>
      <vt:lpstr>English  Task: </vt:lpstr>
      <vt:lpstr>English Task</vt:lpstr>
      <vt:lpstr>Final English Task</vt:lpstr>
      <vt:lpstr>Art- One Point Perspection</vt:lpstr>
      <vt:lpstr>PowerPoint Presentation</vt:lpstr>
      <vt:lpstr>PowerPoint Presentation</vt:lpstr>
      <vt:lpstr>PowerPoint Presentation</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131</cp:revision>
  <dcterms:created xsi:type="dcterms:W3CDTF">2020-03-18T10:41:37Z</dcterms:created>
  <dcterms:modified xsi:type="dcterms:W3CDTF">2020-07-04T23:33:11Z</dcterms:modified>
</cp:coreProperties>
</file>