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6" r:id="rId4"/>
    <p:sldId id="267" r:id="rId5"/>
    <p:sldId id="268" r:id="rId6"/>
    <p:sldId id="269" r:id="rId7"/>
    <p:sldId id="272" r:id="rId8"/>
    <p:sldId id="282" r:id="rId9"/>
    <p:sldId id="273" r:id="rId10"/>
    <p:sldId id="274" r:id="rId11"/>
    <p:sldId id="275" r:id="rId12"/>
    <p:sldId id="278" r:id="rId13"/>
    <p:sldId id="279" r:id="rId14"/>
    <p:sldId id="281" r:id="rId15"/>
    <p:sldId id="283" r:id="rId16"/>
    <p:sldId id="294" r:id="rId17"/>
    <p:sldId id="295" r:id="rId18"/>
    <p:sldId id="296" r:id="rId19"/>
    <p:sldId id="299" r:id="rId20"/>
    <p:sldId id="300" r:id="rId21"/>
    <p:sldId id="284" r:id="rId22"/>
    <p:sldId id="28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B4741-D4FF-4803-9EE9-F1C59C774F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7661F0-BEE8-4AC5-813C-94935F73E1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DE3713-213F-4CF1-819B-5E7BD0F9E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0C4A5A-442B-4790-B5AF-1681611EB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FB61E8-CE2C-4A6A-BC78-F0BE1F9CD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218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2EAD9-FD01-4B74-A3C3-9972A3D02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88EF5-25FA-4CD8-8B92-009D4DC011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0397F-983B-42A5-BAA5-8652B9304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507B0-4CA5-4681-AC01-1C19FA74F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BB9C3-968F-4544-8B90-D5DCF530A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55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67254-343A-46AE-AD62-7006745C1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34670A-0E43-47F0-9305-4C0F3B4200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99628-1ACF-4714-8385-E5940739C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40FD92-5FA1-4CCE-9669-C97E451D2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E4C966-8D8E-4263-BAA1-3249B3A8D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415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DF0F5-C0B3-43E1-BED6-A1D85B871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7E9A85-186B-4FED-96C0-D970171A86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9E2086-682F-4472-8CE3-EC394E52FE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A6673B-C4F3-4B55-91B8-2B6A9727B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7E760-D5BC-435F-BB50-336A36323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AF695D-679B-490A-933B-5EA8188E9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429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53408-6B07-4C51-B74B-4DD9F863C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91B4E1-FCA2-4339-A93F-AA0F59E3A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2DCFD0-4CD3-4C2B-BD6F-5A45A14D4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DEC716-6C96-4FE1-BC07-BAA1A7B89B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1750C8-4B13-4A0D-B3DF-BEFAE429BE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F64513-FD5C-4525-B97C-77BF0CAD8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255128-0438-4F64-B45A-A6221120F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B9635C-58E0-4EF7-8007-1058EECD4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678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5B3AB-DAA7-435E-8402-516A6241E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4ACC63-51BB-4316-801C-E9F9634E6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2FA774-028E-4267-845B-68E513A7E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56900E-153E-4D97-9B84-BF4D00837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525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EAC78B-FFD3-47BE-ACD0-408D15CD2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47841B-21E0-4794-B4A0-3C474B96A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0EEC6-32A3-475D-AAF6-62B7C20D1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533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0FE7B-E8A0-4961-8085-2F963F67D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B748E-4878-4712-BC97-BD0B05A50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534C9C-B37E-4AB8-A8C2-3A15C7B9A7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FBF60E-26ED-4BEA-8267-3655D5823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1B0A93-3F8F-43C6-A3F5-2F60DD7C7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CF1BA9-2C7F-475D-8E88-3B5D4F3B9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332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A242-FCE7-48A9-9FCA-BB00A6433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E7A546-8D00-47F5-ACFE-957A0F4F52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61E220-A8B0-4C20-9131-892138AFA3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414C39-AF17-48C9-B31F-F3235DF4B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C3C3AC-5C59-4952-A027-E486282EC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650AA7-3E60-473E-9B16-CB5364704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906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58BC2-E698-43D1-B36D-3606501B5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AC0A6B-9151-4F48-86FC-DC91D26BE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BB627-F106-4501-B695-3AACCC66A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3E9EF-5136-4A36-84FC-15F7FD14C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3838C2-816B-4C49-8317-1383CE0FE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35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32542B-899A-4D11-9CF2-9A159C8A8F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350B1A-8451-4410-A32E-4964B5F9BB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533C4-FA7A-4D8B-8737-225D21DFC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55FD04-9CA6-44D3-9EE5-050C4D3BB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BD37BF-B4D5-4053-BED1-E5C4EE9BA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974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941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72A49C27-1FF4-424F-B376-B966FB77EC6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86526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C63652-CA17-4CD1-98ED-AC041C5B4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4ED68-EAB0-490B-ABB9-B5D48ED68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5721C-5733-465B-B2E4-20809B2EB3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B04CE-9127-4D19-9625-BDA72602E7C5}" type="datetimeFigureOut">
              <a:rPr lang="en-GB" smtClean="0"/>
              <a:t>10/05/2020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73983-7A52-4585-9268-4570D3A37E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5230DD-5744-4FAE-8B5D-2224EA7308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7F734F-947E-4907-9817-7439F7136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884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5.png"/><Relationship Id="rId10" Type="http://schemas.openxmlformats.org/officeDocument/2006/relationships/image" Target="../media/image31.png"/><Relationship Id="rId4" Type="http://schemas.openxmlformats.org/officeDocument/2006/relationships/image" Target="../media/image24.png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4">
            <a:extLst>
              <a:ext uri="{FF2B5EF4-FFF2-40B4-BE49-F238E27FC236}">
                <a16:creationId xmlns:a16="http://schemas.microsoft.com/office/drawing/2014/main" id="{49D5B2DD-3D69-4B47-B346-50EDBBE1B409}"/>
              </a:ext>
            </a:extLst>
          </p:cNvPr>
          <p:cNvGrpSpPr>
            <a:grpSpLocks/>
          </p:cNvGrpSpPr>
          <p:nvPr/>
        </p:nvGrpSpPr>
        <p:grpSpPr bwMode="auto">
          <a:xfrm>
            <a:off x="1205948" y="12769"/>
            <a:ext cx="10058400" cy="6858000"/>
            <a:chOff x="0" y="0"/>
            <a:chExt cx="9144000" cy="6858000"/>
          </a:xfrm>
        </p:grpSpPr>
        <p:pic>
          <p:nvPicPr>
            <p:cNvPr id="8" name="Picture 3">
              <a:extLst>
                <a:ext uri="{FF2B5EF4-FFF2-40B4-BE49-F238E27FC236}">
                  <a16:creationId xmlns:a16="http://schemas.microsoft.com/office/drawing/2014/main" id="{1392469B-3C97-4297-9B75-74ED6F9FF5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0">
              <a:extLst>
                <a:ext uri="{FF2B5EF4-FFF2-40B4-BE49-F238E27FC236}">
                  <a16:creationId xmlns:a16="http://schemas.microsoft.com/office/drawing/2014/main" id="{E64D2B92-7025-4D3C-916E-51E1AEE75C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67505" y="6277281"/>
              <a:ext cx="576495" cy="580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7BAEE245-E407-4749-A269-31697572C95E}"/>
              </a:ext>
            </a:extLst>
          </p:cNvPr>
          <p:cNvSpPr/>
          <p:nvPr/>
        </p:nvSpPr>
        <p:spPr>
          <a:xfrm>
            <a:off x="1524000" y="655639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316" name="Title 7">
            <a:extLst>
              <a:ext uri="{FF2B5EF4-FFF2-40B4-BE49-F238E27FC236}">
                <a16:creationId xmlns:a16="http://schemas.microsoft.com/office/drawing/2014/main" id="{BE2FB052-FA48-489A-84D1-70C6E7777C1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544417" y="549276"/>
            <a:ext cx="9144000" cy="1325562"/>
          </a:xfrm>
        </p:spPr>
        <p:txBody>
          <a:bodyPr vert="horz" lIns="0" tIns="0" rIns="0" bIns="0" rtlCol="0" anchor="ctr">
            <a:normAutofit/>
          </a:bodyPr>
          <a:lstStyle/>
          <a:p>
            <a:pPr eaLnBrk="1" hangingPunct="1"/>
            <a:r>
              <a:rPr lang="en-GB" altLang="en-US" sz="5400" b="1" dirty="0">
                <a:latin typeface="Twinkl" pitchFamily="2" charset="0"/>
              </a:rPr>
              <a:t>Using A.M. and P.M.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>
            <a:extLst>
              <a:ext uri="{FF2B5EF4-FFF2-40B4-BE49-F238E27FC236}">
                <a16:creationId xmlns:a16="http://schemas.microsoft.com/office/drawing/2014/main" id="{27170CAE-4590-48FB-A051-D1233FF71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time in numbers and words on a whiteboard.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3953D0-4BBE-4465-869D-777FF653AB9F}"/>
              </a:ext>
            </a:extLst>
          </p:cNvPr>
          <p:cNvSpPr/>
          <p:nvPr/>
        </p:nvSpPr>
        <p:spPr>
          <a:xfrm>
            <a:off x="4564064" y="696914"/>
            <a:ext cx="2631041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Digital Times</a:t>
            </a:r>
            <a:endParaRPr lang="en-GB" sz="4000" dirty="0">
              <a:latin typeface="+mj-lt"/>
            </a:endParaRPr>
          </a:p>
        </p:txBody>
      </p:sp>
      <p:grpSp>
        <p:nvGrpSpPr>
          <p:cNvPr id="14351" name="Group 34">
            <a:extLst>
              <a:ext uri="{FF2B5EF4-FFF2-40B4-BE49-F238E27FC236}">
                <a16:creationId xmlns:a16="http://schemas.microsoft.com/office/drawing/2014/main" id="{07F5278E-318B-42B1-B66C-76E2CE5183FC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1987551"/>
            <a:ext cx="7632700" cy="4105275"/>
            <a:chOff x="755649" y="1988189"/>
            <a:chExt cx="7632701" cy="4104636"/>
          </a:xfrm>
        </p:grpSpPr>
        <p:pic>
          <p:nvPicPr>
            <p:cNvPr id="14359" name="Picture 4">
              <a:extLst>
                <a:ext uri="{FF2B5EF4-FFF2-40B4-BE49-F238E27FC236}">
                  <a16:creationId xmlns:a16="http://schemas.microsoft.com/office/drawing/2014/main" id="{15918C7C-260B-4764-ABC8-20EC27E14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26" t="22585" r="7658" b="33978"/>
            <a:stretch>
              <a:fillRect/>
            </a:stretch>
          </p:blipFill>
          <p:spPr bwMode="auto">
            <a:xfrm>
              <a:off x="755650" y="1988191"/>
              <a:ext cx="7632700" cy="410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55C07B02-C847-4CCA-AD39-40EFF0199D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7785" r="3533"/>
            <a:stretch/>
          </p:blipFill>
          <p:spPr>
            <a:xfrm flipH="1">
              <a:off x="755649" y="1988189"/>
              <a:ext cx="2354263" cy="28189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FD31687-96DB-4B71-B6B0-FCEA21A038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43162" y="3164344"/>
              <a:ext cx="3146425" cy="164280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ED367BD9-57F6-42EA-8496-7A7E9E5DA3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676" t="30819" r="6451"/>
            <a:stretch/>
          </p:blipFill>
          <p:spPr>
            <a:xfrm>
              <a:off x="4768850" y="3107203"/>
              <a:ext cx="3179763" cy="16110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26" name="Picture 25">
            <a:extLst>
              <a:ext uri="{FF2B5EF4-FFF2-40B4-BE49-F238E27FC236}">
                <a16:creationId xmlns:a16="http://schemas.microsoft.com/office/drawing/2014/main" id="{2085B85E-7922-4856-BA0F-47F65B12E9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>
            <a:fillRect/>
          </a:stretch>
        </p:blipFill>
        <p:spPr bwMode="auto">
          <a:xfrm>
            <a:off x="7212013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15F193B-53E6-4CD6-8DEA-175981B4C6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>
            <a:fillRect/>
          </a:stretch>
        </p:blipFill>
        <p:spPr bwMode="auto">
          <a:xfrm>
            <a:off x="8181976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62CB721-B580-49E7-8AF1-523B591B99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>
            <a:fillRect/>
          </a:stretch>
        </p:blipFill>
        <p:spPr bwMode="auto">
          <a:xfrm>
            <a:off x="6865938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8AEA3F3-7BF9-4119-ADE1-D0FBF56DE6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>
            <a:fillRect/>
          </a:stretch>
        </p:blipFill>
        <p:spPr bwMode="auto">
          <a:xfrm>
            <a:off x="7835901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71856468-6AFE-41DC-A3BC-0435ACB68A82}"/>
              </a:ext>
            </a:extLst>
          </p:cNvPr>
          <p:cNvGrpSpPr>
            <a:grpSpLocks/>
          </p:cNvGrpSpPr>
          <p:nvPr/>
        </p:nvGrpSpPr>
        <p:grpSpPr bwMode="auto">
          <a:xfrm>
            <a:off x="3316289" y="2386013"/>
            <a:ext cx="5559425" cy="3706812"/>
            <a:chOff x="1792386" y="2385357"/>
            <a:chExt cx="5559228" cy="3707468"/>
          </a:xfrm>
        </p:grpSpPr>
        <p:pic>
          <p:nvPicPr>
            <p:cNvPr id="14357" name="Picture 35">
              <a:extLst>
                <a:ext uri="{FF2B5EF4-FFF2-40B4-BE49-F238E27FC236}">
                  <a16:creationId xmlns:a16="http://schemas.microsoft.com/office/drawing/2014/main" id="{C84F32E4-25B8-467E-8498-10FD6E04B81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86"/>
            <a:stretch>
              <a:fillRect/>
            </a:stretch>
          </p:blipFill>
          <p:spPr bwMode="auto">
            <a:xfrm>
              <a:off x="1792386" y="2385357"/>
              <a:ext cx="5559228" cy="3707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8" name="Rectangle 36">
              <a:extLst>
                <a:ext uri="{FF2B5EF4-FFF2-40B4-BE49-F238E27FC236}">
                  <a16:creationId xmlns:a16="http://schemas.microsoft.com/office/drawing/2014/main" id="{6C4BC64F-22BC-4732-9693-E7B3B4FA3C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393" y="3612390"/>
              <a:ext cx="4151215" cy="1253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chemeClr val="tx1"/>
                  </a:solidFill>
                  <a:latin typeface="BeginnersBold" pitchFamily="2" charset="0"/>
                </a:rPr>
                <a:t>5 past 5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>
            <a:extLst>
              <a:ext uri="{FF2B5EF4-FFF2-40B4-BE49-F238E27FC236}">
                <a16:creationId xmlns:a16="http://schemas.microsoft.com/office/drawing/2014/main" id="{A61E10FE-3FFB-4CB6-9EC7-0E63EB7054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time in numbers and words on a whiteboard.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14130D-270B-4A33-838E-58CEAD4C42AC}"/>
              </a:ext>
            </a:extLst>
          </p:cNvPr>
          <p:cNvSpPr/>
          <p:nvPr/>
        </p:nvSpPr>
        <p:spPr>
          <a:xfrm>
            <a:off x="4564064" y="696914"/>
            <a:ext cx="2631041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Digital Times</a:t>
            </a:r>
            <a:endParaRPr lang="en-GB" sz="4000" dirty="0">
              <a:latin typeface="+mj-lt"/>
            </a:endParaRPr>
          </a:p>
        </p:txBody>
      </p:sp>
      <p:grpSp>
        <p:nvGrpSpPr>
          <p:cNvPr id="15375" name="Group 34">
            <a:extLst>
              <a:ext uri="{FF2B5EF4-FFF2-40B4-BE49-F238E27FC236}">
                <a16:creationId xmlns:a16="http://schemas.microsoft.com/office/drawing/2014/main" id="{62196B64-28A9-4AF1-B6AD-9C1D3CA630C6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1987551"/>
            <a:ext cx="7632700" cy="4105275"/>
            <a:chOff x="755649" y="1988189"/>
            <a:chExt cx="7632701" cy="4104636"/>
          </a:xfrm>
        </p:grpSpPr>
        <p:pic>
          <p:nvPicPr>
            <p:cNvPr id="15383" name="Picture 4">
              <a:extLst>
                <a:ext uri="{FF2B5EF4-FFF2-40B4-BE49-F238E27FC236}">
                  <a16:creationId xmlns:a16="http://schemas.microsoft.com/office/drawing/2014/main" id="{49AAC3D2-7961-45F0-ADF1-E00E977AB1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26" t="22585" r="7658" b="33978"/>
            <a:stretch>
              <a:fillRect/>
            </a:stretch>
          </p:blipFill>
          <p:spPr bwMode="auto">
            <a:xfrm>
              <a:off x="755650" y="1988191"/>
              <a:ext cx="7632700" cy="410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E1EEBCD9-014F-4934-A425-0B47290CC3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7785" r="3533"/>
            <a:stretch/>
          </p:blipFill>
          <p:spPr>
            <a:xfrm flipH="1">
              <a:off x="755649" y="1988189"/>
              <a:ext cx="2354263" cy="28189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F36535DB-BC75-43CF-8753-E5BCE578A9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43162" y="3164344"/>
              <a:ext cx="3146425" cy="164280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DE868FD5-D197-41E2-9FEA-96B45C45AF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676" t="30819" r="6451"/>
            <a:stretch/>
          </p:blipFill>
          <p:spPr>
            <a:xfrm>
              <a:off x="4768850" y="3107203"/>
              <a:ext cx="3179763" cy="16110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15376" name="Picture 26">
            <a:extLst>
              <a:ext uri="{FF2B5EF4-FFF2-40B4-BE49-F238E27FC236}">
                <a16:creationId xmlns:a16="http://schemas.microsoft.com/office/drawing/2014/main" id="{98DB8E0C-F523-45DA-B996-F644FDDA37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>
            <a:fillRect/>
          </a:stretch>
        </p:blipFill>
        <p:spPr bwMode="auto">
          <a:xfrm>
            <a:off x="8181976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7" name="Picture 27">
            <a:extLst>
              <a:ext uri="{FF2B5EF4-FFF2-40B4-BE49-F238E27FC236}">
                <a16:creationId xmlns:a16="http://schemas.microsoft.com/office/drawing/2014/main" id="{D56BBA50-A63D-4169-A564-E3BFC988D6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8" t="-348" r="81830" b="74994"/>
          <a:stretch>
            <a:fillRect/>
          </a:stretch>
        </p:blipFill>
        <p:spPr bwMode="auto">
          <a:xfrm>
            <a:off x="6865938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8" name="Picture 28">
            <a:extLst>
              <a:ext uri="{FF2B5EF4-FFF2-40B4-BE49-F238E27FC236}">
                <a16:creationId xmlns:a16="http://schemas.microsoft.com/office/drawing/2014/main" id="{EFAEF2C8-D8D5-4281-BF80-D9E7F4B084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3" t="-348" r="70685" b="74994"/>
          <a:stretch>
            <a:fillRect/>
          </a:stretch>
        </p:blipFill>
        <p:spPr bwMode="auto">
          <a:xfrm>
            <a:off x="7207251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9" name="Picture 31">
            <a:extLst>
              <a:ext uri="{FF2B5EF4-FFF2-40B4-BE49-F238E27FC236}">
                <a16:creationId xmlns:a16="http://schemas.microsoft.com/office/drawing/2014/main" id="{C056F6BD-5778-4D09-AC12-9F1C4A1A98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3" t="-348" r="70685" b="74994"/>
          <a:stretch>
            <a:fillRect/>
          </a:stretch>
        </p:blipFill>
        <p:spPr bwMode="auto">
          <a:xfrm>
            <a:off x="7840663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B011D145-7DAF-4911-A50B-72264667471C}"/>
              </a:ext>
            </a:extLst>
          </p:cNvPr>
          <p:cNvGrpSpPr>
            <a:grpSpLocks/>
          </p:cNvGrpSpPr>
          <p:nvPr/>
        </p:nvGrpSpPr>
        <p:grpSpPr bwMode="auto">
          <a:xfrm>
            <a:off x="3316289" y="2386013"/>
            <a:ext cx="5559425" cy="3706812"/>
            <a:chOff x="1792386" y="2385357"/>
            <a:chExt cx="5559228" cy="3707468"/>
          </a:xfrm>
        </p:grpSpPr>
        <p:pic>
          <p:nvPicPr>
            <p:cNvPr id="15381" name="Picture 39">
              <a:extLst>
                <a:ext uri="{FF2B5EF4-FFF2-40B4-BE49-F238E27FC236}">
                  <a16:creationId xmlns:a16="http://schemas.microsoft.com/office/drawing/2014/main" id="{B1499E24-D31B-4743-9098-5CE6932330D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86"/>
            <a:stretch>
              <a:fillRect/>
            </a:stretch>
          </p:blipFill>
          <p:spPr bwMode="auto">
            <a:xfrm>
              <a:off x="1792386" y="2385357"/>
              <a:ext cx="5559228" cy="3707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2" name="Rectangle 40">
              <a:extLst>
                <a:ext uri="{FF2B5EF4-FFF2-40B4-BE49-F238E27FC236}">
                  <a16:creationId xmlns:a16="http://schemas.microsoft.com/office/drawing/2014/main" id="{56D31DFE-4B2F-48B2-AD10-D0F759167E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393" y="3612390"/>
              <a:ext cx="4151215" cy="1253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chemeClr val="tx1"/>
                  </a:solidFill>
                  <a:latin typeface="BeginnersBold" pitchFamily="2" charset="0"/>
                </a:rPr>
                <a:t>25 past 12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>
            <a:extLst>
              <a:ext uri="{FF2B5EF4-FFF2-40B4-BE49-F238E27FC236}">
                <a16:creationId xmlns:a16="http://schemas.microsoft.com/office/drawing/2014/main" id="{99C8DF2A-5BE6-4D48-88E7-6AA5F04F2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time in numbers and words on a whiteboard.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FCC1AE-5F84-485D-9352-9FE17CE22101}"/>
              </a:ext>
            </a:extLst>
          </p:cNvPr>
          <p:cNvSpPr/>
          <p:nvPr/>
        </p:nvSpPr>
        <p:spPr>
          <a:xfrm>
            <a:off x="4564064" y="696914"/>
            <a:ext cx="2631041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Digital Times</a:t>
            </a:r>
            <a:endParaRPr lang="en-GB" sz="4000" dirty="0">
              <a:latin typeface="+mj-lt"/>
            </a:endParaRPr>
          </a:p>
        </p:txBody>
      </p:sp>
      <p:grpSp>
        <p:nvGrpSpPr>
          <p:cNvPr id="16399" name="Group 34">
            <a:extLst>
              <a:ext uri="{FF2B5EF4-FFF2-40B4-BE49-F238E27FC236}">
                <a16:creationId xmlns:a16="http://schemas.microsoft.com/office/drawing/2014/main" id="{AE067240-A592-41E5-9CC5-3F87B20BD698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1987551"/>
            <a:ext cx="7632700" cy="4105275"/>
            <a:chOff x="755649" y="1988189"/>
            <a:chExt cx="7632701" cy="4104636"/>
          </a:xfrm>
        </p:grpSpPr>
        <p:pic>
          <p:nvPicPr>
            <p:cNvPr id="16407" name="Picture 4">
              <a:extLst>
                <a:ext uri="{FF2B5EF4-FFF2-40B4-BE49-F238E27FC236}">
                  <a16:creationId xmlns:a16="http://schemas.microsoft.com/office/drawing/2014/main" id="{E09C1F6E-33B8-4BCA-B98B-227F548B0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26" t="22585" r="7658" b="33978"/>
            <a:stretch>
              <a:fillRect/>
            </a:stretch>
          </p:blipFill>
          <p:spPr bwMode="auto">
            <a:xfrm>
              <a:off x="755650" y="1988191"/>
              <a:ext cx="7632700" cy="410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52E6D67-BD7D-4511-9747-82B6E4ABA6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7785" r="3533"/>
            <a:stretch/>
          </p:blipFill>
          <p:spPr>
            <a:xfrm flipH="1">
              <a:off x="755649" y="1988189"/>
              <a:ext cx="2354263" cy="28189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3A773D4B-42F7-416D-B781-C2E32E10C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43162" y="3164344"/>
              <a:ext cx="3146425" cy="164280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A6C46397-3332-4C0A-B077-CF949F35EC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676" t="30819" r="6451"/>
            <a:stretch/>
          </p:blipFill>
          <p:spPr>
            <a:xfrm>
              <a:off x="4768850" y="3107203"/>
              <a:ext cx="3179763" cy="16110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16400" name="Picture 26">
            <a:extLst>
              <a:ext uri="{FF2B5EF4-FFF2-40B4-BE49-F238E27FC236}">
                <a16:creationId xmlns:a16="http://schemas.microsoft.com/office/drawing/2014/main" id="{FF5265B3-EF81-4244-8826-2903659978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>
            <a:fillRect/>
          </a:stretch>
        </p:blipFill>
        <p:spPr bwMode="auto">
          <a:xfrm>
            <a:off x="8181976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1" name="Picture 29">
            <a:extLst>
              <a:ext uri="{FF2B5EF4-FFF2-40B4-BE49-F238E27FC236}">
                <a16:creationId xmlns:a16="http://schemas.microsoft.com/office/drawing/2014/main" id="{8E46D094-A614-4917-905C-ECD37CAF03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>
            <a:fillRect/>
          </a:stretch>
        </p:blipFill>
        <p:spPr bwMode="auto">
          <a:xfrm>
            <a:off x="6865938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2" name="Picture 35">
            <a:extLst>
              <a:ext uri="{FF2B5EF4-FFF2-40B4-BE49-F238E27FC236}">
                <a16:creationId xmlns:a16="http://schemas.microsoft.com/office/drawing/2014/main" id="{D207DF36-C658-4F60-84A8-069DA164D4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6" t="-348" r="60632" b="74994"/>
          <a:stretch>
            <a:fillRect/>
          </a:stretch>
        </p:blipFill>
        <p:spPr bwMode="auto">
          <a:xfrm>
            <a:off x="7207251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3" name="Picture 36">
            <a:extLst>
              <a:ext uri="{FF2B5EF4-FFF2-40B4-BE49-F238E27FC236}">
                <a16:creationId xmlns:a16="http://schemas.microsoft.com/office/drawing/2014/main" id="{B19CCD4F-55DF-4501-BEA3-7357B20FF2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6" t="-348" r="60632" b="74994"/>
          <a:stretch>
            <a:fillRect/>
          </a:stretch>
        </p:blipFill>
        <p:spPr bwMode="auto">
          <a:xfrm>
            <a:off x="7840663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4E16355C-FF65-471E-B435-F5C20C955A18}"/>
              </a:ext>
            </a:extLst>
          </p:cNvPr>
          <p:cNvGrpSpPr>
            <a:grpSpLocks/>
          </p:cNvGrpSpPr>
          <p:nvPr/>
        </p:nvGrpSpPr>
        <p:grpSpPr bwMode="auto">
          <a:xfrm>
            <a:off x="3316289" y="2386013"/>
            <a:ext cx="5559425" cy="3706812"/>
            <a:chOff x="1792386" y="2385357"/>
            <a:chExt cx="5559228" cy="3707468"/>
          </a:xfrm>
        </p:grpSpPr>
        <p:pic>
          <p:nvPicPr>
            <p:cNvPr id="16405" name="Picture 41">
              <a:extLst>
                <a:ext uri="{FF2B5EF4-FFF2-40B4-BE49-F238E27FC236}">
                  <a16:creationId xmlns:a16="http://schemas.microsoft.com/office/drawing/2014/main" id="{45A146E2-2E6D-49B4-B7EC-EF5FDE985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86"/>
            <a:stretch>
              <a:fillRect/>
            </a:stretch>
          </p:blipFill>
          <p:spPr bwMode="auto">
            <a:xfrm>
              <a:off x="1792386" y="2385357"/>
              <a:ext cx="5559228" cy="3707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06" name="Rectangle 42">
              <a:extLst>
                <a:ext uri="{FF2B5EF4-FFF2-40B4-BE49-F238E27FC236}">
                  <a16:creationId xmlns:a16="http://schemas.microsoft.com/office/drawing/2014/main" id="{338EE051-F2ED-42B9-B342-E5FBE59BE6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393" y="3612390"/>
              <a:ext cx="4151215" cy="1253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chemeClr val="tx1"/>
                  </a:solidFill>
                  <a:latin typeface="BeginnersBold" pitchFamily="2" charset="0"/>
                </a:rPr>
                <a:t>25 to 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>
            <a:extLst>
              <a:ext uri="{FF2B5EF4-FFF2-40B4-BE49-F238E27FC236}">
                <a16:creationId xmlns:a16="http://schemas.microsoft.com/office/drawing/2014/main" id="{8E02C02F-0F4B-4289-B1F9-DA5CD878A0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time in numbers and words on a whiteboard.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4FBDD6F-8DF3-4D82-9B81-C21E0D15F9EC}"/>
              </a:ext>
            </a:extLst>
          </p:cNvPr>
          <p:cNvSpPr/>
          <p:nvPr/>
        </p:nvSpPr>
        <p:spPr>
          <a:xfrm>
            <a:off x="4564064" y="696914"/>
            <a:ext cx="2631041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Digital Times</a:t>
            </a:r>
            <a:endParaRPr lang="en-GB" sz="4000" dirty="0">
              <a:latin typeface="+mj-lt"/>
            </a:endParaRPr>
          </a:p>
        </p:txBody>
      </p:sp>
      <p:grpSp>
        <p:nvGrpSpPr>
          <p:cNvPr id="17423" name="Group 34">
            <a:extLst>
              <a:ext uri="{FF2B5EF4-FFF2-40B4-BE49-F238E27FC236}">
                <a16:creationId xmlns:a16="http://schemas.microsoft.com/office/drawing/2014/main" id="{32BE87BF-9C9A-4685-9827-018B72C05444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1987551"/>
            <a:ext cx="7632700" cy="4105275"/>
            <a:chOff x="755649" y="1988189"/>
            <a:chExt cx="7632701" cy="4104636"/>
          </a:xfrm>
        </p:grpSpPr>
        <p:pic>
          <p:nvPicPr>
            <p:cNvPr id="17431" name="Picture 4">
              <a:extLst>
                <a:ext uri="{FF2B5EF4-FFF2-40B4-BE49-F238E27FC236}">
                  <a16:creationId xmlns:a16="http://schemas.microsoft.com/office/drawing/2014/main" id="{9CFB0F2E-B803-4B41-9515-512CF3BC46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26" t="22585" r="7658" b="33978"/>
            <a:stretch>
              <a:fillRect/>
            </a:stretch>
          </p:blipFill>
          <p:spPr bwMode="auto">
            <a:xfrm>
              <a:off x="755650" y="1988191"/>
              <a:ext cx="7632700" cy="410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B6B06219-7E75-4F1C-93C0-77A8AF164E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7785" r="3533"/>
            <a:stretch/>
          </p:blipFill>
          <p:spPr>
            <a:xfrm flipH="1">
              <a:off x="755649" y="1988189"/>
              <a:ext cx="2354263" cy="28189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E26C63CF-F3AE-4AD9-AB6B-1DDCC5447B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43162" y="3164344"/>
              <a:ext cx="3146425" cy="164280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DF616FA8-A92F-45A8-AEE3-9ECC1EE9C5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676" t="30819" r="6451"/>
            <a:stretch/>
          </p:blipFill>
          <p:spPr>
            <a:xfrm>
              <a:off x="4768850" y="3107203"/>
              <a:ext cx="3179763" cy="16110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17424" name="Picture 29">
            <a:extLst>
              <a:ext uri="{FF2B5EF4-FFF2-40B4-BE49-F238E27FC236}">
                <a16:creationId xmlns:a16="http://schemas.microsoft.com/office/drawing/2014/main" id="{CC537C8C-5EF1-4BFD-B6D7-65AA0ECD34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>
            <a:fillRect/>
          </a:stretch>
        </p:blipFill>
        <p:spPr bwMode="auto">
          <a:xfrm>
            <a:off x="6865938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5" name="Picture 27">
            <a:extLst>
              <a:ext uri="{FF2B5EF4-FFF2-40B4-BE49-F238E27FC236}">
                <a16:creationId xmlns:a16="http://schemas.microsoft.com/office/drawing/2014/main" id="{37C0AD46-7B27-4523-9DB3-85C7FCC979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73" t="-348" r="9715" b="74994"/>
          <a:stretch>
            <a:fillRect/>
          </a:stretch>
        </p:blipFill>
        <p:spPr bwMode="auto">
          <a:xfrm>
            <a:off x="7207251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6" name="Picture 28">
            <a:extLst>
              <a:ext uri="{FF2B5EF4-FFF2-40B4-BE49-F238E27FC236}">
                <a16:creationId xmlns:a16="http://schemas.microsoft.com/office/drawing/2014/main" id="{CAF52359-CA7B-4062-A256-ECDAB60B47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8" t="-348" r="50581" b="74994"/>
          <a:stretch>
            <a:fillRect/>
          </a:stretch>
        </p:blipFill>
        <p:spPr bwMode="auto">
          <a:xfrm>
            <a:off x="7840663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7" name="Picture 30">
            <a:extLst>
              <a:ext uri="{FF2B5EF4-FFF2-40B4-BE49-F238E27FC236}">
                <a16:creationId xmlns:a16="http://schemas.microsoft.com/office/drawing/2014/main" id="{1D44EF09-EA99-4D4F-9CDC-558E962B0A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>
            <a:fillRect/>
          </a:stretch>
        </p:blipFill>
        <p:spPr bwMode="auto">
          <a:xfrm>
            <a:off x="8181976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1BBC0B7D-5A29-47CF-A5C7-6B4D22757B54}"/>
              </a:ext>
            </a:extLst>
          </p:cNvPr>
          <p:cNvGrpSpPr>
            <a:grpSpLocks/>
          </p:cNvGrpSpPr>
          <p:nvPr/>
        </p:nvGrpSpPr>
        <p:grpSpPr bwMode="auto">
          <a:xfrm>
            <a:off x="3316289" y="2386013"/>
            <a:ext cx="5559425" cy="3706812"/>
            <a:chOff x="1792386" y="2385357"/>
            <a:chExt cx="5559228" cy="3707468"/>
          </a:xfrm>
        </p:grpSpPr>
        <p:pic>
          <p:nvPicPr>
            <p:cNvPr id="17429" name="Picture 38">
              <a:extLst>
                <a:ext uri="{FF2B5EF4-FFF2-40B4-BE49-F238E27FC236}">
                  <a16:creationId xmlns:a16="http://schemas.microsoft.com/office/drawing/2014/main" id="{2BCA1359-2B99-4F3D-B242-F65D37925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86"/>
            <a:stretch>
              <a:fillRect/>
            </a:stretch>
          </p:blipFill>
          <p:spPr bwMode="auto">
            <a:xfrm>
              <a:off x="1792386" y="2385357"/>
              <a:ext cx="5559228" cy="3707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0" name="Rectangle 39">
              <a:extLst>
                <a:ext uri="{FF2B5EF4-FFF2-40B4-BE49-F238E27FC236}">
                  <a16:creationId xmlns:a16="http://schemas.microsoft.com/office/drawing/2014/main" id="{0F4F55B8-0813-4EB1-B934-6FFF9BF8D7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393" y="3612390"/>
              <a:ext cx="4151215" cy="1253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chemeClr val="tx1"/>
                  </a:solidFill>
                  <a:latin typeface="BeginnersBold" pitchFamily="2" charset="0"/>
                </a:rPr>
                <a:t>20 to 9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6">
            <a:extLst>
              <a:ext uri="{FF2B5EF4-FFF2-40B4-BE49-F238E27FC236}">
                <a16:creationId xmlns:a16="http://schemas.microsoft.com/office/drawing/2014/main" id="{F1FE2A78-F7A5-422E-86D7-FD2A1A634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time in numbers and words on a whiteboard.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6E89FE-1C8C-4188-A49D-6F23E44308BD}"/>
              </a:ext>
            </a:extLst>
          </p:cNvPr>
          <p:cNvSpPr/>
          <p:nvPr/>
        </p:nvSpPr>
        <p:spPr>
          <a:xfrm>
            <a:off x="4564064" y="696914"/>
            <a:ext cx="2631041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Digital Times</a:t>
            </a:r>
            <a:endParaRPr lang="en-GB" sz="4000" dirty="0">
              <a:latin typeface="+mj-lt"/>
            </a:endParaRPr>
          </a:p>
        </p:txBody>
      </p:sp>
      <p:grpSp>
        <p:nvGrpSpPr>
          <p:cNvPr id="18447" name="Group 34">
            <a:extLst>
              <a:ext uri="{FF2B5EF4-FFF2-40B4-BE49-F238E27FC236}">
                <a16:creationId xmlns:a16="http://schemas.microsoft.com/office/drawing/2014/main" id="{66415D4D-B32A-4E26-8A0F-CABD5A8CE610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1987551"/>
            <a:ext cx="7632700" cy="4105275"/>
            <a:chOff x="755649" y="1988189"/>
            <a:chExt cx="7632701" cy="4104636"/>
          </a:xfrm>
        </p:grpSpPr>
        <p:pic>
          <p:nvPicPr>
            <p:cNvPr id="18455" name="Picture 4">
              <a:extLst>
                <a:ext uri="{FF2B5EF4-FFF2-40B4-BE49-F238E27FC236}">
                  <a16:creationId xmlns:a16="http://schemas.microsoft.com/office/drawing/2014/main" id="{49D60686-893B-47AB-8530-FEDBF04DC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26" t="22585" r="7658" b="33978"/>
            <a:stretch>
              <a:fillRect/>
            </a:stretch>
          </p:blipFill>
          <p:spPr bwMode="auto">
            <a:xfrm>
              <a:off x="755650" y="1988191"/>
              <a:ext cx="7632700" cy="410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FBB0BA91-159D-4B89-AF7E-7D84668912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7785" r="3533"/>
            <a:stretch/>
          </p:blipFill>
          <p:spPr>
            <a:xfrm flipH="1">
              <a:off x="755649" y="1988189"/>
              <a:ext cx="2354263" cy="28189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7E97CA71-4AF4-431B-A849-8048B0F581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43162" y="3164344"/>
              <a:ext cx="3146425" cy="164280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CAC8DDD-98B0-44FE-B3AE-A6CA94C24D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676" t="30819" r="6451"/>
            <a:stretch/>
          </p:blipFill>
          <p:spPr>
            <a:xfrm>
              <a:off x="4768850" y="3107203"/>
              <a:ext cx="3179763" cy="16110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18448" name="Picture 35">
            <a:extLst>
              <a:ext uri="{FF2B5EF4-FFF2-40B4-BE49-F238E27FC236}">
                <a16:creationId xmlns:a16="http://schemas.microsoft.com/office/drawing/2014/main" id="{4B232867-262C-4F22-94BD-969208DAC7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8" t="-348" r="81830" b="74994"/>
          <a:stretch>
            <a:fillRect/>
          </a:stretch>
        </p:blipFill>
        <p:spPr bwMode="auto">
          <a:xfrm>
            <a:off x="7197726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36">
            <a:extLst>
              <a:ext uri="{FF2B5EF4-FFF2-40B4-BE49-F238E27FC236}">
                <a16:creationId xmlns:a16="http://schemas.microsoft.com/office/drawing/2014/main" id="{F04B52F9-8A2B-454B-B55F-4C1D2E58E6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>
            <a:fillRect/>
          </a:stretch>
        </p:blipFill>
        <p:spPr bwMode="auto">
          <a:xfrm>
            <a:off x="7837488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0" name="Picture 40">
            <a:extLst>
              <a:ext uri="{FF2B5EF4-FFF2-40B4-BE49-F238E27FC236}">
                <a16:creationId xmlns:a16="http://schemas.microsoft.com/office/drawing/2014/main" id="{76940F0C-5C02-49A2-A2EF-484D1CB3C7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>
            <a:fillRect/>
          </a:stretch>
        </p:blipFill>
        <p:spPr bwMode="auto">
          <a:xfrm>
            <a:off x="8178801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1" name="Picture 41">
            <a:extLst>
              <a:ext uri="{FF2B5EF4-FFF2-40B4-BE49-F238E27FC236}">
                <a16:creationId xmlns:a16="http://schemas.microsoft.com/office/drawing/2014/main" id="{18A8E82D-A380-418C-9D00-FE75323D08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8" t="-348" r="81830" b="74994"/>
          <a:stretch>
            <a:fillRect/>
          </a:stretch>
        </p:blipFill>
        <p:spPr bwMode="auto">
          <a:xfrm>
            <a:off x="6853238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D9E2E304-CE9D-4571-B149-16BBAB97D584}"/>
              </a:ext>
            </a:extLst>
          </p:cNvPr>
          <p:cNvGrpSpPr>
            <a:grpSpLocks/>
          </p:cNvGrpSpPr>
          <p:nvPr/>
        </p:nvGrpSpPr>
        <p:grpSpPr bwMode="auto">
          <a:xfrm>
            <a:off x="3316289" y="2386013"/>
            <a:ext cx="5559425" cy="3706812"/>
            <a:chOff x="1792386" y="2385357"/>
            <a:chExt cx="5559228" cy="3707468"/>
          </a:xfrm>
        </p:grpSpPr>
        <p:pic>
          <p:nvPicPr>
            <p:cNvPr id="18453" name="Picture 43">
              <a:extLst>
                <a:ext uri="{FF2B5EF4-FFF2-40B4-BE49-F238E27FC236}">
                  <a16:creationId xmlns:a16="http://schemas.microsoft.com/office/drawing/2014/main" id="{AC55CA3C-EB69-43E9-A94D-0D67FE5C4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86"/>
            <a:stretch>
              <a:fillRect/>
            </a:stretch>
          </p:blipFill>
          <p:spPr bwMode="auto">
            <a:xfrm>
              <a:off x="1792386" y="2385357"/>
              <a:ext cx="5559228" cy="3707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54" name="Rectangle 44">
              <a:extLst>
                <a:ext uri="{FF2B5EF4-FFF2-40B4-BE49-F238E27FC236}">
                  <a16:creationId xmlns:a16="http://schemas.microsoft.com/office/drawing/2014/main" id="{71131FC5-7761-4D2F-8311-4DB0EED34D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393" y="3612390"/>
              <a:ext cx="4151215" cy="1253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chemeClr val="tx1"/>
                  </a:solidFill>
                  <a:latin typeface="BeginnersBold" pitchFamily="2" charset="0"/>
                </a:rPr>
                <a:t>5 past 11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>
            <a:extLst>
              <a:ext uri="{FF2B5EF4-FFF2-40B4-BE49-F238E27FC236}">
                <a16:creationId xmlns:a16="http://schemas.microsoft.com/office/drawing/2014/main" id="{B6B1FD0D-D7D5-4A40-8C69-CC0EB17CB7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time in numbers and words on a whiteboard.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5A6A187-FABC-488F-A9A4-9BD2BA3065CD}"/>
              </a:ext>
            </a:extLst>
          </p:cNvPr>
          <p:cNvSpPr/>
          <p:nvPr/>
        </p:nvSpPr>
        <p:spPr>
          <a:xfrm>
            <a:off x="4564064" y="696914"/>
            <a:ext cx="2631041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Digital Times</a:t>
            </a:r>
            <a:endParaRPr lang="en-GB" sz="4000" dirty="0">
              <a:latin typeface="+mj-lt"/>
            </a:endParaRPr>
          </a:p>
        </p:txBody>
      </p:sp>
      <p:grpSp>
        <p:nvGrpSpPr>
          <p:cNvPr id="19471" name="Group 34">
            <a:extLst>
              <a:ext uri="{FF2B5EF4-FFF2-40B4-BE49-F238E27FC236}">
                <a16:creationId xmlns:a16="http://schemas.microsoft.com/office/drawing/2014/main" id="{BEB6FCA4-98E9-4FD9-9C49-CA3B9FF08A93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1987551"/>
            <a:ext cx="7632700" cy="4105275"/>
            <a:chOff x="755649" y="1988189"/>
            <a:chExt cx="7632701" cy="4104636"/>
          </a:xfrm>
        </p:grpSpPr>
        <p:pic>
          <p:nvPicPr>
            <p:cNvPr id="19479" name="Picture 4">
              <a:extLst>
                <a:ext uri="{FF2B5EF4-FFF2-40B4-BE49-F238E27FC236}">
                  <a16:creationId xmlns:a16="http://schemas.microsoft.com/office/drawing/2014/main" id="{CFC1E4FE-DB9C-48D6-85E4-19E6AB9099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26" t="22585" r="7658" b="33978"/>
            <a:stretch>
              <a:fillRect/>
            </a:stretch>
          </p:blipFill>
          <p:spPr bwMode="auto">
            <a:xfrm>
              <a:off x="755650" y="1988191"/>
              <a:ext cx="7632700" cy="4104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EED40DAB-6ECA-431E-8EAD-D2A7A487B7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7785" r="3533"/>
            <a:stretch/>
          </p:blipFill>
          <p:spPr>
            <a:xfrm flipH="1">
              <a:off x="755649" y="1988189"/>
              <a:ext cx="2354263" cy="28189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FD45783E-90B2-46DD-85D6-63DD2E154B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43162" y="3164344"/>
              <a:ext cx="3146425" cy="164280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F5489343-128E-4CB6-8AFF-6A73A066C0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676" t="30819" r="6451"/>
            <a:stretch/>
          </p:blipFill>
          <p:spPr>
            <a:xfrm>
              <a:off x="4768850" y="3107203"/>
              <a:ext cx="3179763" cy="1611061"/>
            </a:xfrm>
            <a:prstGeom prst="rect">
              <a:avLst/>
            </a:prstGeom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</p:pic>
      </p:grpSp>
      <p:pic>
        <p:nvPicPr>
          <p:cNvPr id="19472" name="Picture 31">
            <a:extLst>
              <a:ext uri="{FF2B5EF4-FFF2-40B4-BE49-F238E27FC236}">
                <a16:creationId xmlns:a16="http://schemas.microsoft.com/office/drawing/2014/main" id="{47945B09-2C82-4E8B-ABE6-E22C4FCD98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1" t="-336" r="91000" b="74982"/>
          <a:stretch>
            <a:fillRect/>
          </a:stretch>
        </p:blipFill>
        <p:spPr bwMode="auto">
          <a:xfrm>
            <a:off x="6854826" y="3617913"/>
            <a:ext cx="341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Picture 26">
            <a:extLst>
              <a:ext uri="{FF2B5EF4-FFF2-40B4-BE49-F238E27FC236}">
                <a16:creationId xmlns:a16="http://schemas.microsoft.com/office/drawing/2014/main" id="{1B48C553-D676-4165-AC5F-B0ADC9F09D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8" t="-348" r="50581" b="74994"/>
          <a:stretch>
            <a:fillRect/>
          </a:stretch>
        </p:blipFill>
        <p:spPr bwMode="auto">
          <a:xfrm>
            <a:off x="7192963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27">
            <a:extLst>
              <a:ext uri="{FF2B5EF4-FFF2-40B4-BE49-F238E27FC236}">
                <a16:creationId xmlns:a16="http://schemas.microsoft.com/office/drawing/2014/main" id="{3B35E5F7-08BE-4690-9450-E434D30E92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8" t="-348" r="50581" b="74994"/>
          <a:stretch>
            <a:fillRect/>
          </a:stretch>
        </p:blipFill>
        <p:spPr bwMode="auto">
          <a:xfrm>
            <a:off x="7837488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5" name="Picture 28">
            <a:extLst>
              <a:ext uri="{FF2B5EF4-FFF2-40B4-BE49-F238E27FC236}">
                <a16:creationId xmlns:a16="http://schemas.microsoft.com/office/drawing/2014/main" id="{01EA346B-2FA9-4FEC-B4CA-0D7882C6D2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16" t="-348" r="39873" b="74994"/>
          <a:stretch>
            <a:fillRect/>
          </a:stretch>
        </p:blipFill>
        <p:spPr bwMode="auto">
          <a:xfrm>
            <a:off x="8180388" y="3617913"/>
            <a:ext cx="3413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8D33A650-6B85-4D67-B576-4CAB7D6EB466}"/>
              </a:ext>
            </a:extLst>
          </p:cNvPr>
          <p:cNvGrpSpPr>
            <a:grpSpLocks/>
          </p:cNvGrpSpPr>
          <p:nvPr/>
        </p:nvGrpSpPr>
        <p:grpSpPr bwMode="auto">
          <a:xfrm>
            <a:off x="3316289" y="2386013"/>
            <a:ext cx="5559425" cy="3706812"/>
            <a:chOff x="1792386" y="2385357"/>
            <a:chExt cx="5559228" cy="3707468"/>
          </a:xfrm>
        </p:grpSpPr>
        <p:pic>
          <p:nvPicPr>
            <p:cNvPr id="19477" name="Picture 30">
              <a:extLst>
                <a:ext uri="{FF2B5EF4-FFF2-40B4-BE49-F238E27FC236}">
                  <a16:creationId xmlns:a16="http://schemas.microsoft.com/office/drawing/2014/main" id="{96CE4595-57C8-42B1-A96B-B6A4249C930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186"/>
            <a:stretch>
              <a:fillRect/>
            </a:stretch>
          </p:blipFill>
          <p:spPr bwMode="auto">
            <a:xfrm>
              <a:off x="1792386" y="2385357"/>
              <a:ext cx="5559228" cy="3707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8" name="Rectangle 40">
              <a:extLst>
                <a:ext uri="{FF2B5EF4-FFF2-40B4-BE49-F238E27FC236}">
                  <a16:creationId xmlns:a16="http://schemas.microsoft.com/office/drawing/2014/main" id="{5622EF26-CAC4-4E4B-AB2D-EE20CEFF4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6393" y="3612390"/>
              <a:ext cx="4151215" cy="2361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>
                  <a:solidFill>
                    <a:schemeClr val="tx1"/>
                  </a:solidFill>
                  <a:latin typeface="BeginnersBold" pitchFamily="2" charset="0"/>
                </a:rPr>
                <a:t>quarter to 5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248FFE-386B-49D2-A81E-CE8A4D3C0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650" y="1862139"/>
            <a:ext cx="8136817" cy="4466714"/>
          </a:xfrm>
          <a:prstGeom prst="rect">
            <a:avLst/>
          </a:prstGeom>
        </p:spPr>
      </p:pic>
      <p:sp>
        <p:nvSpPr>
          <p:cNvPr id="20484" name="Rectangle 6">
            <a:extLst>
              <a:ext uri="{FF2B5EF4-FFF2-40B4-BE49-F238E27FC236}">
                <a16:creationId xmlns:a16="http://schemas.microsoft.com/office/drawing/2014/main" id="{07D8EEDD-DE41-45B6-80F1-B5296D08BD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24 hours in a day, but there are only 12 hours on a clock.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18C2AB-00EE-46A9-A8CE-C429F63E9E8A}"/>
              </a:ext>
            </a:extLst>
          </p:cNvPr>
          <p:cNvSpPr/>
          <p:nvPr/>
        </p:nvSpPr>
        <p:spPr>
          <a:xfrm>
            <a:off x="4148139" y="696914"/>
            <a:ext cx="344446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Times of the Day</a:t>
            </a:r>
            <a:endParaRPr lang="en-GB" sz="4000" dirty="0"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862337-93A4-47EE-9A08-3E3C91FD91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2238376"/>
            <a:ext cx="4572000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tell the time by splitting the 24 hours into two.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94EADA-ADC9-43FD-A2AD-701924E3DE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7651" y="3040064"/>
            <a:ext cx="4079875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 o’clock at night is called midnight</a:t>
            </a:r>
            <a:r>
              <a:rPr lang="en-GB" altLang="en-US">
                <a:solidFill>
                  <a:srgbClr val="002060"/>
                </a:solidFill>
              </a:rPr>
              <a:t>. 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123C7E6-F94C-421A-9DF6-C31ED12E51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3560763"/>
            <a:ext cx="4572000" cy="6461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 o’clock in the day is called midday,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or noon.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21C9028-A3B3-48CD-AC1F-8F8E2F7F4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4357688"/>
            <a:ext cx="4572000" cy="6461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time between midnight and midday is referred to as a.m..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2FDDB8C-878C-41A6-9228-8C1C80DB7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5154613"/>
            <a:ext cx="4572000" cy="64611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time from midday to midnight is referred to as p.m..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4E2C1F-86D6-45F2-9DAA-F65647B13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713" y="1969920"/>
            <a:ext cx="8070574" cy="440723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2643990-AC0C-429C-A2D5-5CA066BFA23A}"/>
              </a:ext>
            </a:extLst>
          </p:cNvPr>
          <p:cNvSpPr/>
          <p:nvPr/>
        </p:nvSpPr>
        <p:spPr>
          <a:xfrm>
            <a:off x="4148139" y="696914"/>
            <a:ext cx="3444469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Times of the Day</a:t>
            </a:r>
            <a:endParaRPr lang="en-GB" sz="4000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BB90EC-11FD-459C-B946-DD9B59EF2D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6" t="6757" r="72198" b="60606"/>
          <a:stretch>
            <a:fillRect/>
          </a:stretch>
        </p:blipFill>
        <p:spPr bwMode="auto">
          <a:xfrm>
            <a:off x="2603501" y="3900489"/>
            <a:ext cx="2100263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33A21F4-07D0-446F-8E5E-C46A3685F0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50" t="6757" r="38593" b="60606"/>
          <a:stretch>
            <a:fillRect/>
          </a:stretch>
        </p:blipFill>
        <p:spPr bwMode="auto">
          <a:xfrm>
            <a:off x="7488238" y="3900489"/>
            <a:ext cx="2089150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564DABF-1D84-4DFA-9361-E1ACD181F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87" t="6757" r="5846" b="60606"/>
          <a:stretch>
            <a:fillRect/>
          </a:stretch>
        </p:blipFill>
        <p:spPr bwMode="auto">
          <a:xfrm>
            <a:off x="5046664" y="3900489"/>
            <a:ext cx="2098675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381197C-5447-41F4-B27F-6617C02B2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4" t="47475" r="72002" b="39816"/>
          <a:stretch>
            <a:fillRect/>
          </a:stretch>
        </p:blipFill>
        <p:spPr bwMode="auto">
          <a:xfrm>
            <a:off x="3659188" y="3352800"/>
            <a:ext cx="21907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3CC7653-45EF-4DC6-9FFA-3FFAFC60B8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4" t="47475" r="72002" b="39816"/>
          <a:stretch>
            <a:fillRect/>
          </a:stretch>
        </p:blipFill>
        <p:spPr bwMode="auto">
          <a:xfrm>
            <a:off x="6346825" y="3352800"/>
            <a:ext cx="2190750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C51B23A6-B223-4932-B7C7-3E085F03C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0151" y="2400300"/>
            <a:ext cx="4595813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events in the day happen during a.m. times, like waking up and going to school.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A3CB389-51D2-4F6F-B318-5323558F06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0151" y="2400301"/>
            <a:ext cx="4595813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events happen at p.m. times, like going home from school and going to bed.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60849D-DB66-4E91-8767-B44394E79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0151" y="2400301"/>
            <a:ext cx="4595813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events might happen at both a.m.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and p.m. times.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231273FF-5738-4E8D-BEE8-2F7823AAF5E7}"/>
              </a:ext>
            </a:extLst>
          </p:cNvPr>
          <p:cNvGrpSpPr>
            <a:grpSpLocks/>
          </p:cNvGrpSpPr>
          <p:nvPr/>
        </p:nvGrpSpPr>
        <p:grpSpPr bwMode="auto">
          <a:xfrm>
            <a:off x="4302126" y="4419601"/>
            <a:ext cx="1071563" cy="1071563"/>
            <a:chOff x="2778041" y="4420390"/>
            <a:chExt cx="1071492" cy="1071492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ED3E048C-E4C2-4290-8533-B5688EDF5301}"/>
                </a:ext>
              </a:extLst>
            </p:cNvPr>
            <p:cNvSpPr/>
            <p:nvPr/>
          </p:nvSpPr>
          <p:spPr>
            <a:xfrm>
              <a:off x="2778041" y="4420390"/>
              <a:ext cx="1071492" cy="107149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523" name="Rectangle 45">
              <a:extLst>
                <a:ext uri="{FF2B5EF4-FFF2-40B4-BE49-F238E27FC236}">
                  <a16:creationId xmlns:a16="http://schemas.microsoft.com/office/drawing/2014/main" id="{29371185-D3E5-494E-9EBF-A34AE7EBD2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6778" y="4694526"/>
              <a:ext cx="103401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a.m.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18959AA-AC89-42BC-B80C-764698F3BA64}"/>
              </a:ext>
            </a:extLst>
          </p:cNvPr>
          <p:cNvGrpSpPr>
            <a:grpSpLocks/>
          </p:cNvGrpSpPr>
          <p:nvPr/>
        </p:nvGrpSpPr>
        <p:grpSpPr bwMode="auto">
          <a:xfrm>
            <a:off x="6777038" y="4419601"/>
            <a:ext cx="1071562" cy="1071563"/>
            <a:chOff x="2778041" y="4420390"/>
            <a:chExt cx="1071492" cy="1071492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DBC805E3-1BCD-4CE4-9FF9-D3E098517129}"/>
                </a:ext>
              </a:extLst>
            </p:cNvPr>
            <p:cNvSpPr/>
            <p:nvPr/>
          </p:nvSpPr>
          <p:spPr>
            <a:xfrm>
              <a:off x="2778041" y="4420390"/>
              <a:ext cx="1071492" cy="107149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521" name="Rectangle 49">
              <a:extLst>
                <a:ext uri="{FF2B5EF4-FFF2-40B4-BE49-F238E27FC236}">
                  <a16:creationId xmlns:a16="http://schemas.microsoft.com/office/drawing/2014/main" id="{8FB09D20-570E-49DA-8E6C-B74957EF7C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6778" y="4694526"/>
              <a:ext cx="103401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>
                  <a:solidFill>
                    <a:schemeClr val="tx1"/>
                  </a:solidFill>
                </a:rPr>
                <a:t>p.m.</a:t>
              </a:r>
            </a:p>
          </p:txBody>
        </p:sp>
      </p:grpSp>
      <p:sp>
        <p:nvSpPr>
          <p:cNvPr id="21519" name="Rectangle 50">
            <a:extLst>
              <a:ext uri="{FF2B5EF4-FFF2-40B4-BE49-F238E27FC236}">
                <a16:creationId xmlns:a16="http://schemas.microsoft.com/office/drawing/2014/main" id="{FAAD1DDC-C9BA-495E-9903-72E80206B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day is split into different parts, like the chapters of a book.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3" grpId="0" animBg="1"/>
      <p:bldP spid="43" grpId="1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6A342D-990C-4DA9-A209-2FB4EF4212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249" y="1989536"/>
            <a:ext cx="7314307" cy="3977956"/>
          </a:xfrm>
          <a:prstGeom prst="rect">
            <a:avLst/>
          </a:prstGeom>
        </p:spPr>
      </p:pic>
      <p:sp>
        <p:nvSpPr>
          <p:cNvPr id="22531" name="Rectangle 6">
            <a:extLst>
              <a:ext uri="{FF2B5EF4-FFF2-40B4-BE49-F238E27FC236}">
                <a16:creationId xmlns:a16="http://schemas.microsoft.com/office/drawing/2014/main" id="{33CC8AFB-E1DB-48D0-A750-E5C31F525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Call out if these events usually happen in the a.m. or p.m. or both.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A9BC15-4A9D-4E60-B674-C4688C060A86}"/>
              </a:ext>
            </a:extLst>
          </p:cNvPr>
          <p:cNvSpPr/>
          <p:nvPr/>
        </p:nvSpPr>
        <p:spPr>
          <a:xfrm>
            <a:off x="3640138" y="696914"/>
            <a:ext cx="44111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A.M. or P.M. or Both?</a:t>
            </a:r>
            <a:endParaRPr lang="en-GB" sz="4000" dirty="0"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AF16B73-8BA6-4C42-B345-BBCEABEF2022}"/>
              </a:ext>
            </a:extLst>
          </p:cNvPr>
          <p:cNvSpPr>
            <a:spLocks noChangeArrowheads="1"/>
          </p:cNvSpPr>
          <p:nvPr/>
        </p:nvSpPr>
        <p:spPr bwMode="auto">
          <a:xfrm rot="21075233">
            <a:off x="3133725" y="3422774"/>
            <a:ext cx="2687638" cy="199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chemeClr val="tx1"/>
                </a:solidFill>
                <a:latin typeface="BeginnersBold" pitchFamily="2" charset="0"/>
              </a:rPr>
              <a:t>You go to sleep at night.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17D61E7-D84A-4D0F-817B-65B053DA1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249" y="1989536"/>
            <a:ext cx="7314307" cy="397795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965F36F-5D5F-44C9-AD9F-41DC9C047C32}"/>
              </a:ext>
            </a:extLst>
          </p:cNvPr>
          <p:cNvSpPr/>
          <p:nvPr/>
        </p:nvSpPr>
        <p:spPr>
          <a:xfrm>
            <a:off x="3640138" y="696914"/>
            <a:ext cx="44111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A.M. or P.M. or Both?</a:t>
            </a:r>
            <a:endParaRPr lang="en-GB" sz="4000" dirty="0"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EA89E5D-D0FC-4E71-9259-88C8ECA65F03}"/>
              </a:ext>
            </a:extLst>
          </p:cNvPr>
          <p:cNvSpPr>
            <a:spLocks noChangeArrowheads="1"/>
          </p:cNvSpPr>
          <p:nvPr/>
        </p:nvSpPr>
        <p:spPr bwMode="auto">
          <a:xfrm rot="21075233">
            <a:off x="3133725" y="3730626"/>
            <a:ext cx="2687638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  <a:latin typeface="BeginnersBold" pitchFamily="2" charset="0"/>
              </a:rPr>
              <a:t>You eat breakfast.</a:t>
            </a:r>
          </a:p>
        </p:txBody>
      </p:sp>
      <p:sp>
        <p:nvSpPr>
          <p:cNvPr id="23558" name="Rectangle 6">
            <a:extLst>
              <a:ext uri="{FF2B5EF4-FFF2-40B4-BE49-F238E27FC236}">
                <a16:creationId xmlns:a16="http://schemas.microsoft.com/office/drawing/2014/main" id="{D17DF339-CBC3-44E9-BC23-D7E94B7C52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Call out if these events usually happen in the a.m. or p.m. or both.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A2C5371-70CB-4E84-9D2A-88643CE580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249" y="1989536"/>
            <a:ext cx="7314307" cy="397795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69CC8B4-9E96-44DE-8FF5-10C4DF4EABD8}"/>
              </a:ext>
            </a:extLst>
          </p:cNvPr>
          <p:cNvSpPr/>
          <p:nvPr/>
        </p:nvSpPr>
        <p:spPr>
          <a:xfrm>
            <a:off x="3640138" y="696914"/>
            <a:ext cx="44111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A.M. or P.M. or Both?</a:t>
            </a:r>
            <a:endParaRPr lang="en-GB" sz="4000" dirty="0"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A58988C-C9AF-4CDF-8053-A3A5447DE548}"/>
              </a:ext>
            </a:extLst>
          </p:cNvPr>
          <p:cNvSpPr>
            <a:spLocks noChangeArrowheads="1"/>
          </p:cNvSpPr>
          <p:nvPr/>
        </p:nvSpPr>
        <p:spPr bwMode="auto">
          <a:xfrm rot="21075233">
            <a:off x="3133725" y="3730626"/>
            <a:ext cx="2687638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  <a:latin typeface="BeginnersBold" pitchFamily="2" charset="0"/>
              </a:rPr>
              <a:t>You brush your teeth.</a:t>
            </a:r>
          </a:p>
        </p:txBody>
      </p:sp>
      <p:sp>
        <p:nvSpPr>
          <p:cNvPr id="24582" name="Rectangle 6">
            <a:extLst>
              <a:ext uri="{FF2B5EF4-FFF2-40B4-BE49-F238E27FC236}">
                <a16:creationId xmlns:a16="http://schemas.microsoft.com/office/drawing/2014/main" id="{4901DD73-B615-4FBE-B2C5-553505110A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Call out if these events usually happen in the a.m. or p.m. or both.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21CB7FA-D58D-4708-95BE-165C26A44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249" y="1989536"/>
            <a:ext cx="7314307" cy="397795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5BC66E1-A330-4FAF-85EE-3C28CB98FE93}"/>
              </a:ext>
            </a:extLst>
          </p:cNvPr>
          <p:cNvSpPr/>
          <p:nvPr/>
        </p:nvSpPr>
        <p:spPr>
          <a:xfrm>
            <a:off x="3640138" y="696914"/>
            <a:ext cx="44111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A.M. or P.M. or Both?</a:t>
            </a:r>
            <a:endParaRPr lang="en-GB" sz="4000" dirty="0"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A5C0EAF-3653-4305-A417-E6B6FA89380B}"/>
              </a:ext>
            </a:extLst>
          </p:cNvPr>
          <p:cNvSpPr>
            <a:spLocks noChangeArrowheads="1"/>
          </p:cNvSpPr>
          <p:nvPr/>
        </p:nvSpPr>
        <p:spPr bwMode="auto">
          <a:xfrm rot="21075233">
            <a:off x="3133725" y="3422774"/>
            <a:ext cx="2687638" cy="199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  <a:latin typeface="BeginnersBold" pitchFamily="2" charset="0"/>
              </a:rPr>
              <a:t>You wake up in the morning.</a:t>
            </a:r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4B6744CC-0042-489F-B6B6-CB76937C96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Call out if these events usually happen in the a.m. or p.m. or both.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7996624-1BFD-4CC4-BA04-EB9CDACDDF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3249" y="1989536"/>
            <a:ext cx="7314307" cy="397795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CCA14DB-B424-4EED-9FFE-88C24FB28083}"/>
              </a:ext>
            </a:extLst>
          </p:cNvPr>
          <p:cNvSpPr/>
          <p:nvPr/>
        </p:nvSpPr>
        <p:spPr>
          <a:xfrm>
            <a:off x="3640138" y="696914"/>
            <a:ext cx="441114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A.M. or P.M. or Both?</a:t>
            </a:r>
            <a:endParaRPr lang="en-GB" sz="4000" dirty="0">
              <a:latin typeface="+mj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4E6248F-C4FC-4F43-9797-6C0DF14A6D57}"/>
              </a:ext>
            </a:extLst>
          </p:cNvPr>
          <p:cNvSpPr>
            <a:spLocks noChangeArrowheads="1"/>
          </p:cNvSpPr>
          <p:nvPr/>
        </p:nvSpPr>
        <p:spPr bwMode="auto">
          <a:xfrm rot="21075233">
            <a:off x="3154364" y="3411661"/>
            <a:ext cx="2687637" cy="199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  <a:latin typeface="BeginnersBold" pitchFamily="2" charset="0"/>
              </a:rPr>
              <a:t>You eat your evening meal.</a:t>
            </a:r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42EC40E4-6847-4A17-B6E2-A3809FCAB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 Call out if these events usually happen in the a.m. or p.m. or both.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2">
            <a:extLst>
              <a:ext uri="{FF2B5EF4-FFF2-40B4-BE49-F238E27FC236}">
                <a16:creationId xmlns:a16="http://schemas.microsoft.com/office/drawing/2014/main" id="{D3D33FC8-017E-4902-8610-37C3C2269F83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1987551"/>
            <a:ext cx="7632700" cy="4105275"/>
            <a:chOff x="755650" y="1987825"/>
            <a:chExt cx="7632700" cy="4105000"/>
          </a:xfrm>
        </p:grpSpPr>
        <p:grpSp>
          <p:nvGrpSpPr>
            <p:cNvPr id="27666" name="Group 13">
              <a:extLst>
                <a:ext uri="{FF2B5EF4-FFF2-40B4-BE49-F238E27FC236}">
                  <a16:creationId xmlns:a16="http://schemas.microsoft.com/office/drawing/2014/main" id="{2849D252-1A6E-433E-B555-74E3CC4240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5650" y="1987825"/>
              <a:ext cx="7632700" cy="4105000"/>
              <a:chOff x="755650" y="1987825"/>
              <a:chExt cx="7632700" cy="4105000"/>
            </a:xfrm>
          </p:grpSpPr>
          <p:pic>
            <p:nvPicPr>
              <p:cNvPr id="27668" name="Picture 9">
                <a:extLst>
                  <a:ext uri="{FF2B5EF4-FFF2-40B4-BE49-F238E27FC236}">
                    <a16:creationId xmlns:a16="http://schemas.microsoft.com/office/drawing/2014/main" id="{1A0A0240-A298-4820-BC55-B94567F342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261" t="3616" r="8261" b="32465"/>
              <a:stretch>
                <a:fillRect/>
              </a:stretch>
            </p:blipFill>
            <p:spPr bwMode="auto">
              <a:xfrm>
                <a:off x="755650" y="1987825"/>
                <a:ext cx="7632700" cy="4105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69" name="Picture 11">
                <a:extLst>
                  <a:ext uri="{FF2B5EF4-FFF2-40B4-BE49-F238E27FC236}">
                    <a16:creationId xmlns:a16="http://schemas.microsoft.com/office/drawing/2014/main" id="{CFFABEDF-63FB-4495-8CCA-EEF6151B56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0445" y="3098964"/>
                <a:ext cx="3490961" cy="29004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70" name="Picture 10">
                <a:extLst>
                  <a:ext uri="{FF2B5EF4-FFF2-40B4-BE49-F238E27FC236}">
                    <a16:creationId xmlns:a16="http://schemas.microsoft.com/office/drawing/2014/main" id="{96727EB6-B008-4AF3-8948-3F59289BE4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2623"/>
              <a:stretch>
                <a:fillRect/>
              </a:stretch>
            </p:blipFill>
            <p:spPr bwMode="auto">
              <a:xfrm>
                <a:off x="4997209" y="3098964"/>
                <a:ext cx="2099330" cy="29938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71" name="Picture 2">
                <a:extLst>
                  <a:ext uri="{FF2B5EF4-FFF2-40B4-BE49-F238E27FC236}">
                    <a16:creationId xmlns:a16="http://schemas.microsoft.com/office/drawing/2014/main" id="{8D374ACD-7FE6-459A-8F35-95B9955FA9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016"/>
              <a:stretch>
                <a:fillRect/>
              </a:stretch>
            </p:blipFill>
            <p:spPr bwMode="auto">
              <a:xfrm flipH="1">
                <a:off x="911367" y="2613991"/>
                <a:ext cx="3099996" cy="34788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7667" name="Picture 29">
              <a:extLst>
                <a:ext uri="{FF2B5EF4-FFF2-40B4-BE49-F238E27FC236}">
                  <a16:creationId xmlns:a16="http://schemas.microsoft.com/office/drawing/2014/main" id="{2CDDBEBE-38CB-46E7-BF3F-4452680CDE5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0858" y="2723323"/>
              <a:ext cx="2053336" cy="3369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652" name="Rectangle 6">
            <a:extLst>
              <a:ext uri="{FF2B5EF4-FFF2-40B4-BE49-F238E27FC236}">
                <a16:creationId xmlns:a16="http://schemas.microsoft.com/office/drawing/2014/main" id="{EEC5A62F-30A3-4C2A-B386-FE675628C1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Mostly, we use a.m. or p.m. when reading and writing digital times.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78E896-01B5-44E6-BEB4-D6E789AE4B1B}"/>
              </a:ext>
            </a:extLst>
          </p:cNvPr>
          <p:cNvSpPr/>
          <p:nvPr/>
        </p:nvSpPr>
        <p:spPr>
          <a:xfrm>
            <a:off x="3436362" y="777876"/>
            <a:ext cx="5319277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000" dirty="0">
                <a:latin typeface="+mj-lt"/>
              </a:rPr>
              <a:t>Writing Times Using A.M. and P.M.</a:t>
            </a:r>
            <a:endParaRPr lang="en-GB" sz="3000" dirty="0">
              <a:latin typeface="+mj-lt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47F1DAB-8829-46C2-A1A2-03D09AACACC2}"/>
              </a:ext>
            </a:extLst>
          </p:cNvPr>
          <p:cNvGrpSpPr>
            <a:grpSpLocks/>
          </p:cNvGrpSpPr>
          <p:nvPr/>
        </p:nvGrpSpPr>
        <p:grpSpPr bwMode="auto">
          <a:xfrm>
            <a:off x="6180138" y="4198939"/>
            <a:ext cx="1543050" cy="1800225"/>
            <a:chOff x="4572000" y="4199123"/>
            <a:chExt cx="1543002" cy="1800330"/>
          </a:xfrm>
        </p:grpSpPr>
        <p:pic>
          <p:nvPicPr>
            <p:cNvPr id="27664" name="Picture 15">
              <a:extLst>
                <a:ext uri="{FF2B5EF4-FFF2-40B4-BE49-F238E27FC236}">
                  <a16:creationId xmlns:a16="http://schemas.microsoft.com/office/drawing/2014/main" id="{7C8B7338-B64B-4258-A07C-ACD56FFA305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572000" y="4199123"/>
              <a:ext cx="1543002" cy="180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65" name="Rectangle 18">
              <a:extLst>
                <a:ext uri="{FF2B5EF4-FFF2-40B4-BE49-F238E27FC236}">
                  <a16:creationId xmlns:a16="http://schemas.microsoft.com/office/drawing/2014/main" id="{8ABBC938-45C4-4ECF-BEA2-3A7F94DCD4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243" y="5027853"/>
              <a:ext cx="1136515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9:00 a.m.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B49FA2F-3983-4015-A0AE-31CCFC678263}"/>
              </a:ext>
            </a:extLst>
          </p:cNvPr>
          <p:cNvGrpSpPr>
            <a:grpSpLocks/>
          </p:cNvGrpSpPr>
          <p:nvPr/>
        </p:nvGrpSpPr>
        <p:grpSpPr bwMode="auto">
          <a:xfrm>
            <a:off x="4906964" y="2392364"/>
            <a:ext cx="2435225" cy="1743075"/>
            <a:chOff x="3382490" y="2392636"/>
            <a:chExt cx="2435126" cy="1743390"/>
          </a:xfrm>
        </p:grpSpPr>
        <p:pic>
          <p:nvPicPr>
            <p:cNvPr id="27662" name="Picture 19">
              <a:extLst>
                <a:ext uri="{FF2B5EF4-FFF2-40B4-BE49-F238E27FC236}">
                  <a16:creationId xmlns:a16="http://schemas.microsoft.com/office/drawing/2014/main" id="{91D57E84-5E70-4721-9BEC-6999C7563D1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82490" y="2392636"/>
              <a:ext cx="2435126" cy="1743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63" name="Rectangle 21">
              <a:extLst>
                <a:ext uri="{FF2B5EF4-FFF2-40B4-BE49-F238E27FC236}">
                  <a16:creationId xmlns:a16="http://schemas.microsoft.com/office/drawing/2014/main" id="{4C00D3E2-E358-4664-AE8B-DCA4EFD3DC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1779" y="2776130"/>
              <a:ext cx="2416548" cy="976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So 9 o’clock in the morning would be written as: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D3BD888-6256-479B-9648-3A85BF68E52E}"/>
              </a:ext>
            </a:extLst>
          </p:cNvPr>
          <p:cNvGrpSpPr>
            <a:grpSpLocks/>
          </p:cNvGrpSpPr>
          <p:nvPr/>
        </p:nvGrpSpPr>
        <p:grpSpPr bwMode="auto">
          <a:xfrm>
            <a:off x="4906964" y="2395539"/>
            <a:ext cx="2435225" cy="1743075"/>
            <a:chOff x="3382490" y="2392636"/>
            <a:chExt cx="2435126" cy="1743390"/>
          </a:xfrm>
        </p:grpSpPr>
        <p:pic>
          <p:nvPicPr>
            <p:cNvPr id="27660" name="Picture 24">
              <a:extLst>
                <a:ext uri="{FF2B5EF4-FFF2-40B4-BE49-F238E27FC236}">
                  <a16:creationId xmlns:a16="http://schemas.microsoft.com/office/drawing/2014/main" id="{92BF460E-CEC8-43B6-9068-44304DCDB59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82490" y="2392636"/>
              <a:ext cx="2435126" cy="1743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61" name="Rectangle 25">
              <a:extLst>
                <a:ext uri="{FF2B5EF4-FFF2-40B4-BE49-F238E27FC236}">
                  <a16:creationId xmlns:a16="http://schemas.microsoft.com/office/drawing/2014/main" id="{1EE8972A-F92E-468C-B5CF-D2EB30E27F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1779" y="2776130"/>
              <a:ext cx="2416548" cy="976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And 9 o’clock in the evening would be written as: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925C741-69C5-441B-9E8D-16C39DCA9A22}"/>
              </a:ext>
            </a:extLst>
          </p:cNvPr>
          <p:cNvGrpSpPr>
            <a:grpSpLocks/>
          </p:cNvGrpSpPr>
          <p:nvPr/>
        </p:nvGrpSpPr>
        <p:grpSpPr bwMode="auto">
          <a:xfrm>
            <a:off x="6180138" y="4202114"/>
            <a:ext cx="1543050" cy="1800225"/>
            <a:chOff x="4572000" y="4199123"/>
            <a:chExt cx="1543002" cy="1800330"/>
          </a:xfrm>
        </p:grpSpPr>
        <p:pic>
          <p:nvPicPr>
            <p:cNvPr id="27658" name="Picture 27">
              <a:extLst>
                <a:ext uri="{FF2B5EF4-FFF2-40B4-BE49-F238E27FC236}">
                  <a16:creationId xmlns:a16="http://schemas.microsoft.com/office/drawing/2014/main" id="{653C137D-5037-4339-A648-653530EBB9E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572000" y="4199123"/>
              <a:ext cx="1543002" cy="180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659" name="Rectangle 28">
              <a:extLst>
                <a:ext uri="{FF2B5EF4-FFF2-40B4-BE49-F238E27FC236}">
                  <a16:creationId xmlns:a16="http://schemas.microsoft.com/office/drawing/2014/main" id="{A4F8F8EB-B283-4431-9234-6307DE44FA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243" y="5027853"/>
              <a:ext cx="1136515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9:00 p.m.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4433D5-F5B7-4604-9A35-70138CCAC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803" y="1940601"/>
            <a:ext cx="7716393" cy="4139523"/>
          </a:xfrm>
          <a:prstGeom prst="rect">
            <a:avLst/>
          </a:prstGeom>
        </p:spPr>
      </p:pic>
      <p:sp>
        <p:nvSpPr>
          <p:cNvPr id="28676" name="Rectangle 6">
            <a:extLst>
              <a:ext uri="{FF2B5EF4-FFF2-40B4-BE49-F238E27FC236}">
                <a16:creationId xmlns:a16="http://schemas.microsoft.com/office/drawing/2014/main" id="{88EC3363-49DF-41CE-8770-04688132B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change these written times to digital times?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364BDD9-37A4-4B41-B56D-A53FB30A4DDA}"/>
              </a:ext>
            </a:extLst>
          </p:cNvPr>
          <p:cNvSpPr/>
          <p:nvPr/>
        </p:nvSpPr>
        <p:spPr>
          <a:xfrm>
            <a:off x="3436362" y="777876"/>
            <a:ext cx="5319277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000" dirty="0">
                <a:latin typeface="+mj-lt"/>
              </a:rPr>
              <a:t>Writing Times Using A.M. and P.M.</a:t>
            </a:r>
            <a:endParaRPr lang="en-GB" sz="3000" dirty="0">
              <a:latin typeface="+mj-lt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4847922-6F63-4075-8057-CB391FD418D3}"/>
              </a:ext>
            </a:extLst>
          </p:cNvPr>
          <p:cNvGrpSpPr>
            <a:grpSpLocks/>
          </p:cNvGrpSpPr>
          <p:nvPr/>
        </p:nvGrpSpPr>
        <p:grpSpPr bwMode="auto">
          <a:xfrm>
            <a:off x="4648201" y="2438401"/>
            <a:ext cx="2435225" cy="1743075"/>
            <a:chOff x="3382490" y="2392636"/>
            <a:chExt cx="2435126" cy="1743390"/>
          </a:xfrm>
        </p:grpSpPr>
        <p:pic>
          <p:nvPicPr>
            <p:cNvPr id="28682" name="Picture 29">
              <a:extLst>
                <a:ext uri="{FF2B5EF4-FFF2-40B4-BE49-F238E27FC236}">
                  <a16:creationId xmlns:a16="http://schemas.microsoft.com/office/drawing/2014/main" id="{71BFF0B4-B451-4F3E-97DD-2FAE73BE9D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82490" y="2392636"/>
              <a:ext cx="2435126" cy="1743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683" name="Rectangle 30">
              <a:extLst>
                <a:ext uri="{FF2B5EF4-FFF2-40B4-BE49-F238E27FC236}">
                  <a16:creationId xmlns:a16="http://schemas.microsoft.com/office/drawing/2014/main" id="{BEDA02CF-0D7C-432B-BF4C-235E778E05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1779" y="2776130"/>
              <a:ext cx="2416548" cy="976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would you write half past 3 in the afternoon?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28E4B90-940E-47F9-A927-EC40A7009EFF}"/>
              </a:ext>
            </a:extLst>
          </p:cNvPr>
          <p:cNvGrpSpPr>
            <a:grpSpLocks/>
          </p:cNvGrpSpPr>
          <p:nvPr/>
        </p:nvGrpSpPr>
        <p:grpSpPr bwMode="auto">
          <a:xfrm>
            <a:off x="5991225" y="4181476"/>
            <a:ext cx="1543050" cy="1800225"/>
            <a:chOff x="4572000" y="4199123"/>
            <a:chExt cx="1543002" cy="1800330"/>
          </a:xfrm>
        </p:grpSpPr>
        <p:pic>
          <p:nvPicPr>
            <p:cNvPr id="28680" name="Picture 32">
              <a:extLst>
                <a:ext uri="{FF2B5EF4-FFF2-40B4-BE49-F238E27FC236}">
                  <a16:creationId xmlns:a16="http://schemas.microsoft.com/office/drawing/2014/main" id="{885AC916-CDC7-47D4-99C1-839ED86B74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572000" y="4199123"/>
              <a:ext cx="1543002" cy="180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681" name="Rectangle 33">
              <a:extLst>
                <a:ext uri="{FF2B5EF4-FFF2-40B4-BE49-F238E27FC236}">
                  <a16:creationId xmlns:a16="http://schemas.microsoft.com/office/drawing/2014/main" id="{11DD6D9B-E3B6-47D2-92D0-33093B4452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243" y="5027853"/>
              <a:ext cx="1136515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3:30 p.m.</a:t>
              </a:r>
              <a:endParaRPr lang="en-GB" altLang="en-US" sz="10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ABC5387A-849C-4A40-A5EA-AF51791F7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803" y="1940601"/>
            <a:ext cx="7716393" cy="4139523"/>
          </a:xfrm>
          <a:prstGeom prst="rect">
            <a:avLst/>
          </a:prstGeom>
        </p:spPr>
      </p:pic>
      <p:sp>
        <p:nvSpPr>
          <p:cNvPr id="29700" name="Rectangle 6">
            <a:extLst>
              <a:ext uri="{FF2B5EF4-FFF2-40B4-BE49-F238E27FC236}">
                <a16:creationId xmlns:a16="http://schemas.microsoft.com/office/drawing/2014/main" id="{BB4CE16B-4436-49D9-AC81-98416F2D5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change these written times to digital times?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B1CBC8-4B40-4905-89B2-3784792655F2}"/>
              </a:ext>
            </a:extLst>
          </p:cNvPr>
          <p:cNvSpPr/>
          <p:nvPr/>
        </p:nvSpPr>
        <p:spPr>
          <a:xfrm>
            <a:off x="3436362" y="777876"/>
            <a:ext cx="5319277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000" dirty="0">
                <a:latin typeface="+mj-lt"/>
              </a:rPr>
              <a:t>Writing Times Using A.M. and P.M.</a:t>
            </a:r>
            <a:endParaRPr lang="en-GB" sz="3000" dirty="0">
              <a:latin typeface="+mj-lt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07AEC2F-6734-43DA-A3FA-1443D33DE43C}"/>
              </a:ext>
            </a:extLst>
          </p:cNvPr>
          <p:cNvGrpSpPr>
            <a:grpSpLocks/>
          </p:cNvGrpSpPr>
          <p:nvPr/>
        </p:nvGrpSpPr>
        <p:grpSpPr bwMode="auto">
          <a:xfrm>
            <a:off x="4648201" y="2438401"/>
            <a:ext cx="2435225" cy="1743075"/>
            <a:chOff x="3382490" y="2392636"/>
            <a:chExt cx="2435126" cy="1743390"/>
          </a:xfrm>
        </p:grpSpPr>
        <p:pic>
          <p:nvPicPr>
            <p:cNvPr id="29706" name="Picture 29">
              <a:extLst>
                <a:ext uri="{FF2B5EF4-FFF2-40B4-BE49-F238E27FC236}">
                  <a16:creationId xmlns:a16="http://schemas.microsoft.com/office/drawing/2014/main" id="{DCAE4CC0-559E-44E4-9354-E2F70175A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82490" y="2392636"/>
              <a:ext cx="2435126" cy="1743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7" name="Rectangle 30">
              <a:extLst>
                <a:ext uri="{FF2B5EF4-FFF2-40B4-BE49-F238E27FC236}">
                  <a16:creationId xmlns:a16="http://schemas.microsoft.com/office/drawing/2014/main" id="{5988F93B-A9B0-46CA-A552-66A659E395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1779" y="2776130"/>
              <a:ext cx="2416548" cy="976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would you write quarter to 8 in the morning?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1DB1ED0-29CA-4236-AB4F-D028D23AA243}"/>
              </a:ext>
            </a:extLst>
          </p:cNvPr>
          <p:cNvGrpSpPr>
            <a:grpSpLocks/>
          </p:cNvGrpSpPr>
          <p:nvPr/>
        </p:nvGrpSpPr>
        <p:grpSpPr bwMode="auto">
          <a:xfrm>
            <a:off x="5991225" y="4181476"/>
            <a:ext cx="1543050" cy="1800225"/>
            <a:chOff x="4572000" y="4199123"/>
            <a:chExt cx="1543002" cy="1800330"/>
          </a:xfrm>
        </p:grpSpPr>
        <p:pic>
          <p:nvPicPr>
            <p:cNvPr id="29704" name="Picture 32">
              <a:extLst>
                <a:ext uri="{FF2B5EF4-FFF2-40B4-BE49-F238E27FC236}">
                  <a16:creationId xmlns:a16="http://schemas.microsoft.com/office/drawing/2014/main" id="{286F6877-B84E-4EA1-8052-7D6556466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572000" y="4199123"/>
              <a:ext cx="1543002" cy="180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5" name="Rectangle 33">
              <a:extLst>
                <a:ext uri="{FF2B5EF4-FFF2-40B4-BE49-F238E27FC236}">
                  <a16:creationId xmlns:a16="http://schemas.microsoft.com/office/drawing/2014/main" id="{1BE83014-399F-4710-A5C6-304D8A77E3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243" y="5027853"/>
              <a:ext cx="1136515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7:45 a.m.</a:t>
              </a:r>
              <a:endParaRPr lang="en-GB" altLang="en-US" sz="10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5ED6DAFD-27F4-46E2-842D-B9D3AA409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803" y="1940601"/>
            <a:ext cx="7716393" cy="4139523"/>
          </a:xfrm>
          <a:prstGeom prst="rect">
            <a:avLst/>
          </a:prstGeom>
        </p:spPr>
      </p:pic>
      <p:sp>
        <p:nvSpPr>
          <p:cNvPr id="30724" name="Rectangle 6">
            <a:extLst>
              <a:ext uri="{FF2B5EF4-FFF2-40B4-BE49-F238E27FC236}">
                <a16:creationId xmlns:a16="http://schemas.microsoft.com/office/drawing/2014/main" id="{AC581315-49EC-42C0-831B-05676828E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change these written times to digital times?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2F54C6B-2F54-4C68-AB49-ACF5B86E0F4A}"/>
              </a:ext>
            </a:extLst>
          </p:cNvPr>
          <p:cNvSpPr/>
          <p:nvPr/>
        </p:nvSpPr>
        <p:spPr>
          <a:xfrm>
            <a:off x="3436362" y="777876"/>
            <a:ext cx="5319277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000" dirty="0">
                <a:latin typeface="+mj-lt"/>
              </a:rPr>
              <a:t>Writing Times Using A.M. and P.M.</a:t>
            </a:r>
            <a:endParaRPr lang="en-GB" sz="3000" dirty="0">
              <a:latin typeface="+mj-lt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B96978B1-4ACA-4DBD-B0BF-CD332279FC4F}"/>
              </a:ext>
            </a:extLst>
          </p:cNvPr>
          <p:cNvGrpSpPr>
            <a:grpSpLocks/>
          </p:cNvGrpSpPr>
          <p:nvPr/>
        </p:nvGrpSpPr>
        <p:grpSpPr bwMode="auto">
          <a:xfrm>
            <a:off x="4648201" y="2438401"/>
            <a:ext cx="2435225" cy="1743075"/>
            <a:chOff x="3382490" y="2392636"/>
            <a:chExt cx="2435126" cy="1743390"/>
          </a:xfrm>
        </p:grpSpPr>
        <p:pic>
          <p:nvPicPr>
            <p:cNvPr id="30730" name="Picture 29">
              <a:extLst>
                <a:ext uri="{FF2B5EF4-FFF2-40B4-BE49-F238E27FC236}">
                  <a16:creationId xmlns:a16="http://schemas.microsoft.com/office/drawing/2014/main" id="{292A2B6F-7CB1-4085-948F-9C15C2A75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82490" y="2392636"/>
              <a:ext cx="2435126" cy="1743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31" name="Rectangle 30">
              <a:extLst>
                <a:ext uri="{FF2B5EF4-FFF2-40B4-BE49-F238E27FC236}">
                  <a16:creationId xmlns:a16="http://schemas.microsoft.com/office/drawing/2014/main" id="{5988FE4D-264F-4103-BAAC-5041AB3BA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1779" y="2776130"/>
              <a:ext cx="2416548" cy="976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would you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write 5 to 4 in the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afternoon?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61CB769-5850-4760-8454-34DAF935C599}"/>
              </a:ext>
            </a:extLst>
          </p:cNvPr>
          <p:cNvGrpSpPr>
            <a:grpSpLocks/>
          </p:cNvGrpSpPr>
          <p:nvPr/>
        </p:nvGrpSpPr>
        <p:grpSpPr bwMode="auto">
          <a:xfrm>
            <a:off x="5991225" y="4181476"/>
            <a:ext cx="1543050" cy="1800225"/>
            <a:chOff x="4572000" y="4199123"/>
            <a:chExt cx="1543002" cy="1800330"/>
          </a:xfrm>
        </p:grpSpPr>
        <p:pic>
          <p:nvPicPr>
            <p:cNvPr id="30728" name="Picture 32">
              <a:extLst>
                <a:ext uri="{FF2B5EF4-FFF2-40B4-BE49-F238E27FC236}">
                  <a16:creationId xmlns:a16="http://schemas.microsoft.com/office/drawing/2014/main" id="{4CA557BC-856E-4498-810A-C8212981E8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572000" y="4199123"/>
              <a:ext cx="1543002" cy="180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29" name="Rectangle 33">
              <a:extLst>
                <a:ext uri="{FF2B5EF4-FFF2-40B4-BE49-F238E27FC236}">
                  <a16:creationId xmlns:a16="http://schemas.microsoft.com/office/drawing/2014/main" id="{EBA19789-18F2-4888-BE0B-A545DC97C3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243" y="5027853"/>
              <a:ext cx="1136515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3:55 p.m.</a:t>
              </a:r>
              <a:endParaRPr lang="en-GB" altLang="en-US" sz="10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8F065B04-76D6-4ECD-A4FD-947738D917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803" y="1940601"/>
            <a:ext cx="7716393" cy="4139523"/>
          </a:xfrm>
          <a:prstGeom prst="rect">
            <a:avLst/>
          </a:prstGeom>
        </p:spPr>
      </p:pic>
      <p:sp>
        <p:nvSpPr>
          <p:cNvPr id="31748" name="Rectangle 6">
            <a:extLst>
              <a:ext uri="{FF2B5EF4-FFF2-40B4-BE49-F238E27FC236}">
                <a16:creationId xmlns:a16="http://schemas.microsoft.com/office/drawing/2014/main" id="{51A189E5-E7C3-4B0B-8791-12E57E5CA7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change these written times to digital times?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060CB8-07AD-477A-8285-3A337F82257E}"/>
              </a:ext>
            </a:extLst>
          </p:cNvPr>
          <p:cNvSpPr/>
          <p:nvPr/>
        </p:nvSpPr>
        <p:spPr>
          <a:xfrm>
            <a:off x="3436362" y="777876"/>
            <a:ext cx="5319277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000" dirty="0">
                <a:latin typeface="+mj-lt"/>
              </a:rPr>
              <a:t>Writing Times Using A.M. and P.M.</a:t>
            </a:r>
            <a:endParaRPr lang="en-GB" sz="3000" dirty="0">
              <a:latin typeface="+mj-lt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4F600EA-BEBD-44F6-8935-7416AD22D4F5}"/>
              </a:ext>
            </a:extLst>
          </p:cNvPr>
          <p:cNvGrpSpPr>
            <a:grpSpLocks/>
          </p:cNvGrpSpPr>
          <p:nvPr/>
        </p:nvGrpSpPr>
        <p:grpSpPr bwMode="auto">
          <a:xfrm>
            <a:off x="4648201" y="2438401"/>
            <a:ext cx="2435225" cy="1743075"/>
            <a:chOff x="3382490" y="2392636"/>
            <a:chExt cx="2435126" cy="1743390"/>
          </a:xfrm>
        </p:grpSpPr>
        <p:pic>
          <p:nvPicPr>
            <p:cNvPr id="31754" name="Picture 29">
              <a:extLst>
                <a:ext uri="{FF2B5EF4-FFF2-40B4-BE49-F238E27FC236}">
                  <a16:creationId xmlns:a16="http://schemas.microsoft.com/office/drawing/2014/main" id="{D3EF4B20-9BB6-49F5-ABFD-6CB9AC8A8C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82490" y="2392636"/>
              <a:ext cx="2435126" cy="1743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755" name="Rectangle 30">
              <a:extLst>
                <a:ext uri="{FF2B5EF4-FFF2-40B4-BE49-F238E27FC236}">
                  <a16:creationId xmlns:a16="http://schemas.microsoft.com/office/drawing/2014/main" id="{F3BE8067-394B-49FB-922B-64C8C6B259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1779" y="2776130"/>
              <a:ext cx="2416548" cy="976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would you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write 10 to 12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at night?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38F26DB-E2EF-467B-AD41-46D1A0188A30}"/>
              </a:ext>
            </a:extLst>
          </p:cNvPr>
          <p:cNvGrpSpPr>
            <a:grpSpLocks/>
          </p:cNvGrpSpPr>
          <p:nvPr/>
        </p:nvGrpSpPr>
        <p:grpSpPr bwMode="auto">
          <a:xfrm>
            <a:off x="5991225" y="4181476"/>
            <a:ext cx="1543050" cy="1800225"/>
            <a:chOff x="4572000" y="4199123"/>
            <a:chExt cx="1543002" cy="1800330"/>
          </a:xfrm>
        </p:grpSpPr>
        <p:pic>
          <p:nvPicPr>
            <p:cNvPr id="31752" name="Picture 32">
              <a:extLst>
                <a:ext uri="{FF2B5EF4-FFF2-40B4-BE49-F238E27FC236}">
                  <a16:creationId xmlns:a16="http://schemas.microsoft.com/office/drawing/2014/main" id="{0D7F3F97-8ED4-4B1F-8E1A-3706B0E9F5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572000" y="4199123"/>
              <a:ext cx="1543002" cy="180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753" name="Rectangle 33">
              <a:extLst>
                <a:ext uri="{FF2B5EF4-FFF2-40B4-BE49-F238E27FC236}">
                  <a16:creationId xmlns:a16="http://schemas.microsoft.com/office/drawing/2014/main" id="{169C9B91-C6E3-4625-B781-6B66B5CAC3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243" y="5027853"/>
              <a:ext cx="1136515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11:50 p.m.</a:t>
              </a:r>
              <a:endParaRPr lang="en-GB" altLang="en-US" sz="10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0B56CB9C-21E0-4969-BDA8-E8FE73FCB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803" y="1940601"/>
            <a:ext cx="7716393" cy="4139523"/>
          </a:xfrm>
          <a:prstGeom prst="rect">
            <a:avLst/>
          </a:prstGeom>
        </p:spPr>
      </p:pic>
      <p:sp>
        <p:nvSpPr>
          <p:cNvPr id="32772" name="Rectangle 6">
            <a:extLst>
              <a:ext uri="{FF2B5EF4-FFF2-40B4-BE49-F238E27FC236}">
                <a16:creationId xmlns:a16="http://schemas.microsoft.com/office/drawing/2014/main" id="{5AB1174C-A1D0-4B70-82EE-F0A9CC53E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change these written times to digital times?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A6C0DD-189C-407D-AA17-FD668A83F6B9}"/>
              </a:ext>
            </a:extLst>
          </p:cNvPr>
          <p:cNvSpPr/>
          <p:nvPr/>
        </p:nvSpPr>
        <p:spPr>
          <a:xfrm>
            <a:off x="3436362" y="777876"/>
            <a:ext cx="5319277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GB" altLang="en-US" sz="3000" dirty="0">
                <a:latin typeface="+mj-lt"/>
              </a:rPr>
              <a:t>Writing Times Using A.M. and P.M.</a:t>
            </a:r>
            <a:endParaRPr lang="en-GB" sz="3000" dirty="0">
              <a:latin typeface="+mj-lt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FCF72747-0EDB-44F6-B1FD-8692E689F43C}"/>
              </a:ext>
            </a:extLst>
          </p:cNvPr>
          <p:cNvGrpSpPr>
            <a:grpSpLocks/>
          </p:cNvGrpSpPr>
          <p:nvPr/>
        </p:nvGrpSpPr>
        <p:grpSpPr bwMode="auto">
          <a:xfrm>
            <a:off x="4648201" y="2438401"/>
            <a:ext cx="2435225" cy="1743075"/>
            <a:chOff x="3382490" y="2392636"/>
            <a:chExt cx="2435126" cy="1743390"/>
          </a:xfrm>
        </p:grpSpPr>
        <p:pic>
          <p:nvPicPr>
            <p:cNvPr id="32778" name="Picture 29">
              <a:extLst>
                <a:ext uri="{FF2B5EF4-FFF2-40B4-BE49-F238E27FC236}">
                  <a16:creationId xmlns:a16="http://schemas.microsoft.com/office/drawing/2014/main" id="{F3CED639-BE32-43B3-8C80-1736A39BE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82490" y="2392636"/>
              <a:ext cx="2435126" cy="1743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779" name="Rectangle 30">
              <a:extLst>
                <a:ext uri="{FF2B5EF4-FFF2-40B4-BE49-F238E27FC236}">
                  <a16:creationId xmlns:a16="http://schemas.microsoft.com/office/drawing/2014/main" id="{6BD5921C-37AF-4C7C-B6C4-578B91C797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1779" y="2776130"/>
              <a:ext cx="2416548" cy="976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would you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write 20 past 3 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 the morning?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048290A0-26C4-4E75-98CD-E2304BC52022}"/>
              </a:ext>
            </a:extLst>
          </p:cNvPr>
          <p:cNvGrpSpPr>
            <a:grpSpLocks/>
          </p:cNvGrpSpPr>
          <p:nvPr/>
        </p:nvGrpSpPr>
        <p:grpSpPr bwMode="auto">
          <a:xfrm>
            <a:off x="5991225" y="4181476"/>
            <a:ext cx="1543050" cy="1800225"/>
            <a:chOff x="4572000" y="4199123"/>
            <a:chExt cx="1543002" cy="1800330"/>
          </a:xfrm>
        </p:grpSpPr>
        <p:pic>
          <p:nvPicPr>
            <p:cNvPr id="32776" name="Picture 32">
              <a:extLst>
                <a:ext uri="{FF2B5EF4-FFF2-40B4-BE49-F238E27FC236}">
                  <a16:creationId xmlns:a16="http://schemas.microsoft.com/office/drawing/2014/main" id="{998AA874-9FFE-4BED-A4CA-168126B55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4572000" y="4199123"/>
              <a:ext cx="1543002" cy="180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777" name="Rectangle 33">
              <a:extLst>
                <a:ext uri="{FF2B5EF4-FFF2-40B4-BE49-F238E27FC236}">
                  <a16:creationId xmlns:a16="http://schemas.microsoft.com/office/drawing/2014/main" id="{C3A27958-80DE-44A3-B94E-647E5D0343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75243" y="5027853"/>
              <a:ext cx="1136515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3:20 a.m.</a:t>
              </a:r>
              <a:endParaRPr lang="en-GB" altLang="en-US" sz="100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>
            <a:extLst>
              <a:ext uri="{FF2B5EF4-FFF2-40B4-BE49-F238E27FC236}">
                <a16:creationId xmlns:a16="http://schemas.microsoft.com/office/drawing/2014/main" id="{366BE837-C3FC-4353-8D4A-33A596DB68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is a TV schedule, starting at 9 o’clock in the morning.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D4D55C6-B408-4C6E-BF10-74F73C1C5648}"/>
              </a:ext>
            </a:extLst>
          </p:cNvPr>
          <p:cNvSpPr/>
          <p:nvPr/>
        </p:nvSpPr>
        <p:spPr>
          <a:xfrm>
            <a:off x="4695826" y="696914"/>
            <a:ext cx="251671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TV Schedule</a:t>
            </a:r>
            <a:endParaRPr lang="en-GB" sz="4000" dirty="0">
              <a:latin typeface="+mj-lt"/>
            </a:endParaRPr>
          </a:p>
        </p:txBody>
      </p:sp>
      <p:grpSp>
        <p:nvGrpSpPr>
          <p:cNvPr id="33797" name="Group 13">
            <a:extLst>
              <a:ext uri="{FF2B5EF4-FFF2-40B4-BE49-F238E27FC236}">
                <a16:creationId xmlns:a16="http://schemas.microsoft.com/office/drawing/2014/main" id="{AC54EC76-D338-458D-A7EE-A9B5FD67DEB0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2000251"/>
            <a:ext cx="7632700" cy="4092575"/>
            <a:chOff x="755652" y="1999621"/>
            <a:chExt cx="7632700" cy="409320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9F28516-A6B2-4099-A452-DDB64B8396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duotone>
                <a:prstClr val="black"/>
                <a:schemeClr val="accent5">
                  <a:lumMod val="20000"/>
                  <a:lumOff val="80000"/>
                  <a:tint val="45000"/>
                  <a:satMod val="400000"/>
                </a:schemeClr>
              </a:duotone>
            </a:blip>
            <a:srcRect l="4414" t="2929" r="4621" b="11062"/>
            <a:stretch/>
          </p:blipFill>
          <p:spPr>
            <a:xfrm rot="16200000">
              <a:off x="2525400" y="229873"/>
              <a:ext cx="4093204" cy="7632700"/>
            </a:xfrm>
            <a:prstGeom prst="rect">
              <a:avLst/>
            </a:prstGeom>
          </p:spPr>
        </p:pic>
        <p:pic>
          <p:nvPicPr>
            <p:cNvPr id="33800" name="Picture 2">
              <a:extLst>
                <a:ext uri="{FF2B5EF4-FFF2-40B4-BE49-F238E27FC236}">
                  <a16:creationId xmlns:a16="http://schemas.microsoft.com/office/drawing/2014/main" id="{17F1F895-AA7B-4CED-9C79-0529E7667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0009" y="2472292"/>
              <a:ext cx="4983982" cy="362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1" name="Picture 11">
              <a:extLst>
                <a:ext uri="{FF2B5EF4-FFF2-40B4-BE49-F238E27FC236}">
                  <a16:creationId xmlns:a16="http://schemas.microsoft.com/office/drawing/2014/main" id="{ED9FE676-C655-45E2-9B77-F38296F236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253"/>
            <a:stretch>
              <a:fillRect/>
            </a:stretch>
          </p:blipFill>
          <p:spPr bwMode="auto">
            <a:xfrm>
              <a:off x="7189654" y="2270348"/>
              <a:ext cx="1198696" cy="1599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2" name="Picture 9">
              <a:extLst>
                <a:ext uri="{FF2B5EF4-FFF2-40B4-BE49-F238E27FC236}">
                  <a16:creationId xmlns:a16="http://schemas.microsoft.com/office/drawing/2014/main" id="{8C747320-73C8-4DF9-95DD-0467EA56A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743"/>
            <a:stretch>
              <a:fillRect/>
            </a:stretch>
          </p:blipFill>
          <p:spPr bwMode="auto">
            <a:xfrm rot="-5400000">
              <a:off x="6689503" y="2347372"/>
              <a:ext cx="1952358" cy="14453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878153C1-6775-4F3A-B0C0-786A5026B39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638" t="29291" r="22747" b="12739"/>
          <a:stretch/>
        </p:blipFill>
        <p:spPr>
          <a:xfrm>
            <a:off x="3598864" y="2171700"/>
            <a:ext cx="4994275" cy="37480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13">
            <a:extLst>
              <a:ext uri="{FF2B5EF4-FFF2-40B4-BE49-F238E27FC236}">
                <a16:creationId xmlns:a16="http://schemas.microsoft.com/office/drawing/2014/main" id="{88A4AC03-CAD6-4A2C-9EFA-5734849CA497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2000251"/>
            <a:ext cx="7632700" cy="4092575"/>
            <a:chOff x="755652" y="1999621"/>
            <a:chExt cx="7632700" cy="409320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DDECC39-E7ED-4B39-93C2-56AE397568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duotone>
                <a:prstClr val="black"/>
                <a:schemeClr val="accent5">
                  <a:lumMod val="20000"/>
                  <a:lumOff val="80000"/>
                  <a:tint val="45000"/>
                  <a:satMod val="400000"/>
                </a:schemeClr>
              </a:duotone>
            </a:blip>
            <a:srcRect l="4414" t="2929" r="4621" b="11062"/>
            <a:stretch/>
          </p:blipFill>
          <p:spPr>
            <a:xfrm rot="16200000">
              <a:off x="2525400" y="229873"/>
              <a:ext cx="4093204" cy="7632700"/>
            </a:xfrm>
            <a:prstGeom prst="rect">
              <a:avLst/>
            </a:prstGeom>
          </p:spPr>
        </p:pic>
        <p:pic>
          <p:nvPicPr>
            <p:cNvPr id="34833" name="Picture 2">
              <a:extLst>
                <a:ext uri="{FF2B5EF4-FFF2-40B4-BE49-F238E27FC236}">
                  <a16:creationId xmlns:a16="http://schemas.microsoft.com/office/drawing/2014/main" id="{BE09E3DF-77A0-40E5-AB88-5AAE376B7C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0009" y="2472292"/>
              <a:ext cx="4983982" cy="362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4" name="Picture 11">
              <a:extLst>
                <a:ext uri="{FF2B5EF4-FFF2-40B4-BE49-F238E27FC236}">
                  <a16:creationId xmlns:a16="http://schemas.microsoft.com/office/drawing/2014/main" id="{77ACDD6C-5BE5-4BD4-ADA2-F87A5C1386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253"/>
            <a:stretch>
              <a:fillRect/>
            </a:stretch>
          </p:blipFill>
          <p:spPr bwMode="auto">
            <a:xfrm>
              <a:off x="7189654" y="2270348"/>
              <a:ext cx="1198696" cy="1599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5" name="Picture 9">
              <a:extLst>
                <a:ext uri="{FF2B5EF4-FFF2-40B4-BE49-F238E27FC236}">
                  <a16:creationId xmlns:a16="http://schemas.microsoft.com/office/drawing/2014/main" id="{74B1D1D3-ECC2-4FA7-918A-CA3C52B3F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743"/>
            <a:stretch>
              <a:fillRect/>
            </a:stretch>
          </p:blipFill>
          <p:spPr bwMode="auto">
            <a:xfrm rot="-5400000">
              <a:off x="6689503" y="2347372"/>
              <a:ext cx="1952358" cy="14453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F2168E20-95D2-4900-A84B-5747C58F4BF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21" t="29837" r="17027" b="12190"/>
          <a:stretch/>
        </p:blipFill>
        <p:spPr>
          <a:xfrm>
            <a:off x="2376489" y="2171700"/>
            <a:ext cx="7439025" cy="37480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4820" name="Rectangle 6">
            <a:extLst>
              <a:ext uri="{FF2B5EF4-FFF2-40B4-BE49-F238E27FC236}">
                <a16:creationId xmlns:a16="http://schemas.microsoft.com/office/drawing/2014/main" id="{E401A035-8A2C-4EB5-B194-62736BA2B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3986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Change the times to digital times, using a.m. and p.m..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0A0113-CBEF-4C02-B7C2-00759F6CCDFC}"/>
              </a:ext>
            </a:extLst>
          </p:cNvPr>
          <p:cNvSpPr/>
          <p:nvPr/>
        </p:nvSpPr>
        <p:spPr>
          <a:xfrm>
            <a:off x="4695826" y="696914"/>
            <a:ext cx="251671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GB" altLang="en-US" sz="4000" dirty="0">
                <a:latin typeface="+mj-lt"/>
              </a:rPr>
              <a:t>TV Schedule</a:t>
            </a:r>
            <a:endParaRPr lang="en-GB" sz="4000" dirty="0">
              <a:latin typeface="+mj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D587660-0DA8-4A9A-8678-BEADFB0AD8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36307" r="2638" b="58565"/>
          <a:stretch>
            <a:fillRect/>
          </a:stretch>
        </p:blipFill>
        <p:spPr bwMode="auto">
          <a:xfrm>
            <a:off x="5483225" y="2582864"/>
            <a:ext cx="122555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A44D31E-BC1B-476C-A317-CAB3D119FE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42332" r="2638" b="52740"/>
          <a:stretch>
            <a:fillRect/>
          </a:stretch>
        </p:blipFill>
        <p:spPr bwMode="auto">
          <a:xfrm>
            <a:off x="5483225" y="2973389"/>
            <a:ext cx="1225550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69E52A6-7604-4E3F-AF1D-F536D30F468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47723" r="2638" b="47073"/>
          <a:stretch>
            <a:fillRect/>
          </a:stretch>
        </p:blipFill>
        <p:spPr bwMode="auto">
          <a:xfrm>
            <a:off x="5483225" y="3314700"/>
            <a:ext cx="12255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505ECD7-738D-4BA5-8838-AD0A62E834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53345" r="2638" b="41232"/>
          <a:stretch>
            <a:fillRect/>
          </a:stretch>
        </p:blipFill>
        <p:spPr bwMode="auto">
          <a:xfrm>
            <a:off x="5483225" y="3673475"/>
            <a:ext cx="122555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3C782B4-C142-4CCB-9719-BCE2FB90F8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59135" r="2638" b="35515"/>
          <a:stretch>
            <a:fillRect/>
          </a:stretch>
        </p:blipFill>
        <p:spPr bwMode="auto">
          <a:xfrm>
            <a:off x="5483225" y="4046539"/>
            <a:ext cx="122555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F03E01B-8467-4E76-9598-580589B80B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64748" r="2638" b="29829"/>
          <a:stretch>
            <a:fillRect/>
          </a:stretch>
        </p:blipFill>
        <p:spPr bwMode="auto">
          <a:xfrm>
            <a:off x="5483225" y="4414839"/>
            <a:ext cx="1225550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644883E-3C59-492B-95A0-57EF264B1F4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70541" r="2638" b="24036"/>
          <a:stretch>
            <a:fillRect/>
          </a:stretch>
        </p:blipFill>
        <p:spPr bwMode="auto">
          <a:xfrm>
            <a:off x="5483225" y="4787900"/>
            <a:ext cx="1225550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7A28037-55BF-41EC-9E51-1372F9F135A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76299" r="2638" b="18427"/>
          <a:stretch>
            <a:fillRect/>
          </a:stretch>
        </p:blipFill>
        <p:spPr bwMode="auto">
          <a:xfrm>
            <a:off x="5483225" y="5160963"/>
            <a:ext cx="12255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59E2C2F-B98B-470C-951B-F35B63919D6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55" t="81853" r="2638" b="12653"/>
          <a:stretch>
            <a:fillRect/>
          </a:stretch>
        </p:blipFill>
        <p:spPr bwMode="auto">
          <a:xfrm>
            <a:off x="5483225" y="5524500"/>
            <a:ext cx="122555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760</Words>
  <Application>Microsoft Office PowerPoint</Application>
  <PresentationFormat>Widescreen</PresentationFormat>
  <Paragraphs>86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BeginnersBold</vt:lpstr>
      <vt:lpstr>Calibri</vt:lpstr>
      <vt:lpstr>Calibri Light</vt:lpstr>
      <vt:lpstr>Twinkl</vt:lpstr>
      <vt:lpstr>Office Theme</vt:lpstr>
      <vt:lpstr>Using A.M. and P.M.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</dc:creator>
  <cp:lastModifiedBy>Jessica</cp:lastModifiedBy>
  <cp:revision>5</cp:revision>
  <dcterms:created xsi:type="dcterms:W3CDTF">2020-05-09T23:26:35Z</dcterms:created>
  <dcterms:modified xsi:type="dcterms:W3CDTF">2020-05-09T23:39:04Z</dcterms:modified>
</cp:coreProperties>
</file>