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64" r:id="rId13"/>
    <p:sldId id="297" r:id="rId14"/>
    <p:sldId id="298" r:id="rId15"/>
    <p:sldId id="299" r:id="rId16"/>
    <p:sldId id="300" r:id="rId17"/>
    <p:sldId id="303" r:id="rId18"/>
    <p:sldId id="304" r:id="rId19"/>
    <p:sldId id="301" r:id="rId20"/>
    <p:sldId id="305" r:id="rId21"/>
    <p:sldId id="302" r:id="rId22"/>
    <p:sldId id="306" r:id="rId23"/>
    <p:sldId id="307" r:id="rId24"/>
    <p:sldId id="308" r:id="rId25"/>
    <p:sldId id="269" r:id="rId26"/>
    <p:sldId id="27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152128"/>
          </a:xfrm>
        </p:spPr>
        <p:txBody>
          <a:bodyPr>
            <a:normAutofit fontScale="92500"/>
          </a:bodyPr>
          <a:lstStyle/>
          <a:p>
            <a:r>
              <a:rPr lang="en-GB" sz="6600" dirty="0" smtClean="0"/>
              <a:t>Year 6 Term 6 Week 7</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fontScale="92500" lnSpcReduction="10000"/>
          </a:bodyPr>
          <a:lstStyle/>
          <a:p>
            <a:pPr marL="0" indent="0" algn="ctr">
              <a:buNone/>
            </a:pPr>
            <a:r>
              <a:rPr lang="en-GB" dirty="0"/>
              <a:t>T</a:t>
            </a:r>
            <a:r>
              <a:rPr lang="en-GB" dirty="0" smtClean="0"/>
              <a:t>his is the last week of term and the last week of home learning. We are very proud of how well you have been managing your time, during this unusual situation.</a:t>
            </a:r>
          </a:p>
          <a:p>
            <a:pPr marL="0" indent="0" algn="ctr">
              <a:buNone/>
            </a:pPr>
            <a:r>
              <a:rPr lang="en-GB" dirty="0" smtClean="0"/>
              <a:t>We are sorry that we have not been able to see all of you, but hope we can meet again in September to celebrate your achievements and wish you well in your new schools. </a:t>
            </a:r>
          </a:p>
          <a:p>
            <a:pPr marL="0" indent="0" algn="ctr">
              <a:buNone/>
            </a:pPr>
            <a:endParaRPr lang="en-GB" dirty="0" smtClean="0"/>
          </a:p>
          <a:p>
            <a:pPr marL="0" indent="0" algn="ctr">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4968"/>
          </a:xfrm>
        </p:spPr>
        <p:txBody>
          <a:bodyPr>
            <a:normAutofit fontScale="90000"/>
          </a:bodyPr>
          <a:lstStyle/>
          <a:p>
            <a:r>
              <a:rPr lang="en-GB" dirty="0" smtClean="0"/>
              <a:t/>
            </a:r>
            <a:br>
              <a:rPr lang="en-GB" dirty="0" smtClean="0"/>
            </a:br>
            <a:r>
              <a:rPr lang="en-GB" sz="3600" dirty="0" smtClean="0"/>
              <a:t>English Learning</a:t>
            </a:r>
            <a:r>
              <a:rPr lang="en-GB" dirty="0" smtClean="0"/>
              <a:t/>
            </a:r>
            <a:br>
              <a:rPr lang="en-GB" dirty="0" smtClean="0"/>
            </a:br>
            <a:endParaRPr lang="en-GB" dirty="0"/>
          </a:p>
        </p:txBody>
      </p:sp>
      <p:sp>
        <p:nvSpPr>
          <p:cNvPr id="5" name="Content Placeholder 4"/>
          <p:cNvSpPr>
            <a:spLocks noGrp="1"/>
          </p:cNvSpPr>
          <p:nvPr>
            <p:ph idx="1"/>
          </p:nvPr>
        </p:nvSpPr>
        <p:spPr>
          <a:xfrm>
            <a:off x="457200" y="908720"/>
            <a:ext cx="8229600" cy="4968552"/>
          </a:xfrm>
        </p:spPr>
        <p:txBody>
          <a:bodyPr>
            <a:normAutofit fontScale="92500" lnSpcReduction="10000"/>
          </a:bodyPr>
          <a:lstStyle/>
          <a:p>
            <a:pPr marL="0" indent="0" algn="ctr">
              <a:buNone/>
            </a:pPr>
            <a:r>
              <a:rPr lang="en-GB" sz="3600" dirty="0" smtClean="0"/>
              <a:t>Reflection</a:t>
            </a:r>
          </a:p>
          <a:p>
            <a:pPr marL="0" indent="0" algn="ctr">
              <a:buNone/>
            </a:pPr>
            <a:endParaRPr lang="en-GB" sz="3600" dirty="0"/>
          </a:p>
          <a:p>
            <a:pPr marL="0" indent="0" algn="ctr">
              <a:buNone/>
            </a:pPr>
            <a:r>
              <a:rPr lang="en-GB" sz="3000" dirty="0" smtClean="0"/>
              <a:t>Poetry is often written and read to provide space for reflection and deeper thinking. It can help us share our emotions or remember something important in our lives. </a:t>
            </a:r>
          </a:p>
          <a:p>
            <a:pPr marL="0" indent="0" algn="ctr">
              <a:buNone/>
            </a:pPr>
            <a:r>
              <a:rPr lang="en-GB" sz="3000" dirty="0" smtClean="0"/>
              <a:t>On the next few slides you’ll find a selection of poems chosen and enjoyed by young people. Read the poetry, perhaps choose a favourite and then try writing a poem of your own about a theme mentioned in one of these poems… </a:t>
            </a:r>
          </a:p>
          <a:p>
            <a:pPr marL="0" indent="0" algn="ctr">
              <a:buNone/>
            </a:pPr>
            <a:endParaRPr lang="en-GB" sz="3600" dirty="0" smtClean="0"/>
          </a:p>
          <a:p>
            <a:pPr marL="0" indent="0" algn="ctr">
              <a:buNone/>
            </a:pPr>
            <a:endParaRPr lang="en-GB" sz="2200" dirty="0"/>
          </a:p>
          <a:p>
            <a:pPr marL="0" indent="0" algn="just">
              <a:buNone/>
            </a:pPr>
            <a:endParaRPr lang="en-GB" sz="2200" dirty="0" smtClean="0"/>
          </a:p>
          <a:p>
            <a:pPr marL="0" indent="0" algn="just">
              <a:buNone/>
            </a:pPr>
            <a:endParaRPr lang="en-GB" sz="2200" dirty="0" smtClean="0"/>
          </a:p>
          <a:p>
            <a:pPr marL="0" indent="0" algn="just">
              <a:buNone/>
            </a:pPr>
            <a:endParaRPr lang="en-GB" sz="2200" dirty="0"/>
          </a:p>
          <a:p>
            <a:pPr marL="0" indent="0" algn="just">
              <a:buNone/>
            </a:pPr>
            <a:endParaRPr lang="en-GB" sz="2200" dirty="0" smtClean="0"/>
          </a:p>
          <a:p>
            <a:pPr marL="0" indent="0" algn="just">
              <a:buNone/>
            </a:pPr>
            <a:endParaRPr lang="en-GB" sz="2200" dirty="0"/>
          </a:p>
          <a:p>
            <a:pPr marL="0" indent="0" algn="just">
              <a:buNone/>
            </a:pPr>
            <a:endParaRPr lang="en-GB" sz="2200" dirty="0" smtClean="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r>
              <a:rPr lang="en-GB" sz="2800" dirty="0" smtClean="0"/>
              <a:t>The End</a:t>
            </a:r>
            <a:endParaRPr lang="en-GB" sz="2800" dirty="0"/>
          </a:p>
        </p:txBody>
      </p:sp>
      <p:sp>
        <p:nvSpPr>
          <p:cNvPr id="3" name="Content Placeholder 2"/>
          <p:cNvSpPr>
            <a:spLocks noGrp="1"/>
          </p:cNvSpPr>
          <p:nvPr>
            <p:ph idx="1"/>
          </p:nvPr>
        </p:nvSpPr>
        <p:spPr>
          <a:xfrm>
            <a:off x="2915816" y="1268760"/>
            <a:ext cx="3960440" cy="4857403"/>
          </a:xfrm>
        </p:spPr>
        <p:txBody>
          <a:bodyPr>
            <a:normAutofit fontScale="47500" lnSpcReduction="20000"/>
          </a:bodyPr>
          <a:lstStyle/>
          <a:p>
            <a:pPr marL="0" indent="0">
              <a:buNone/>
            </a:pPr>
            <a:r>
              <a:rPr lang="en-GB" dirty="0" smtClean="0"/>
              <a:t>When I was One,</a:t>
            </a:r>
          </a:p>
          <a:p>
            <a:pPr marL="0" indent="0">
              <a:buNone/>
            </a:pPr>
            <a:r>
              <a:rPr lang="en-GB" dirty="0" smtClean="0"/>
              <a:t>I had just begun.</a:t>
            </a:r>
          </a:p>
          <a:p>
            <a:pPr marL="0" indent="0">
              <a:buNone/>
            </a:pPr>
            <a:endParaRPr lang="en-GB" dirty="0" smtClean="0"/>
          </a:p>
          <a:p>
            <a:pPr marL="0" indent="0">
              <a:buNone/>
            </a:pPr>
            <a:r>
              <a:rPr lang="en-GB" dirty="0" smtClean="0"/>
              <a:t>When I was Two</a:t>
            </a:r>
          </a:p>
          <a:p>
            <a:pPr marL="0" indent="0">
              <a:buNone/>
            </a:pPr>
            <a:r>
              <a:rPr lang="en-GB" dirty="0" smtClean="0"/>
              <a:t>I was nearly new.</a:t>
            </a:r>
          </a:p>
          <a:p>
            <a:pPr marL="0" indent="0">
              <a:buNone/>
            </a:pPr>
            <a:endParaRPr lang="en-GB" dirty="0" smtClean="0"/>
          </a:p>
          <a:p>
            <a:pPr marL="0" indent="0">
              <a:buNone/>
            </a:pPr>
            <a:r>
              <a:rPr lang="en-GB" dirty="0" smtClean="0"/>
              <a:t>When I was Three</a:t>
            </a:r>
          </a:p>
          <a:p>
            <a:pPr marL="0" indent="0">
              <a:buNone/>
            </a:pPr>
            <a:r>
              <a:rPr lang="en-GB" dirty="0" smtClean="0"/>
              <a:t>I was hardly Me.</a:t>
            </a:r>
          </a:p>
          <a:p>
            <a:pPr marL="0" indent="0">
              <a:buNone/>
            </a:pPr>
            <a:endParaRPr lang="en-GB" dirty="0" smtClean="0"/>
          </a:p>
          <a:p>
            <a:pPr marL="0" indent="0">
              <a:buNone/>
            </a:pPr>
            <a:r>
              <a:rPr lang="en-GB" dirty="0" smtClean="0"/>
              <a:t>When I was Four</a:t>
            </a:r>
          </a:p>
          <a:p>
            <a:pPr marL="0" indent="0">
              <a:buNone/>
            </a:pPr>
            <a:r>
              <a:rPr lang="en-GB" dirty="0" smtClean="0"/>
              <a:t>I was not much more.</a:t>
            </a:r>
          </a:p>
          <a:p>
            <a:pPr marL="0" indent="0">
              <a:buNone/>
            </a:pPr>
            <a:endParaRPr lang="en-GB" dirty="0" smtClean="0"/>
          </a:p>
          <a:p>
            <a:pPr marL="0" indent="0">
              <a:buNone/>
            </a:pPr>
            <a:r>
              <a:rPr lang="en-GB" dirty="0" smtClean="0"/>
              <a:t>When I was Five</a:t>
            </a:r>
          </a:p>
          <a:p>
            <a:pPr marL="0" indent="0">
              <a:buNone/>
            </a:pPr>
            <a:r>
              <a:rPr lang="en-GB" dirty="0" smtClean="0"/>
              <a:t>I was just alive.</a:t>
            </a:r>
          </a:p>
          <a:p>
            <a:pPr marL="0" indent="0">
              <a:buNone/>
            </a:pPr>
            <a:endParaRPr lang="en-GB" dirty="0" smtClean="0"/>
          </a:p>
          <a:p>
            <a:pPr marL="0" indent="0">
              <a:buNone/>
            </a:pPr>
            <a:r>
              <a:rPr lang="en-GB" dirty="0" smtClean="0"/>
              <a:t>But now I am Six, I’m as clever as clever.</a:t>
            </a:r>
          </a:p>
          <a:p>
            <a:pPr marL="0" indent="0">
              <a:buNone/>
            </a:pPr>
            <a:r>
              <a:rPr lang="en-GB" dirty="0" smtClean="0"/>
              <a:t>So I think I’ll be six now for ever and ever.</a:t>
            </a:r>
          </a:p>
          <a:p>
            <a:pPr marL="0" indent="0">
              <a:buNone/>
            </a:pPr>
            <a:endParaRPr lang="en-GB" dirty="0"/>
          </a:p>
          <a:p>
            <a:pPr marL="0" indent="0">
              <a:buNone/>
            </a:pPr>
            <a:r>
              <a:rPr lang="en-GB" dirty="0" smtClean="0"/>
              <a:t>A.A. Milne</a:t>
            </a:r>
            <a:endParaRPr lang="en-GB" dirty="0"/>
          </a:p>
        </p:txBody>
      </p:sp>
    </p:spTree>
    <p:extLst>
      <p:ext uri="{BB962C8B-B14F-4D97-AF65-F5344CB8AC3E}">
        <p14:creationId xmlns:p14="http://schemas.microsoft.com/office/powerpoint/2010/main" val="3888664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The ABC </a:t>
            </a:r>
            <a:br>
              <a:rPr lang="en-GB" sz="2800" dirty="0" smtClean="0"/>
            </a:br>
            <a:r>
              <a:rPr lang="en-GB" sz="1800" dirty="0" smtClean="0"/>
              <a:t>by Spike Milligan</a:t>
            </a:r>
            <a:endParaRPr lang="en-GB" sz="1800" dirty="0"/>
          </a:p>
        </p:txBody>
      </p:sp>
      <p:sp>
        <p:nvSpPr>
          <p:cNvPr id="8" name="Content Placeholder 7"/>
          <p:cNvSpPr>
            <a:spLocks noGrp="1"/>
          </p:cNvSpPr>
          <p:nvPr>
            <p:ph sz="half" idx="1"/>
          </p:nvPr>
        </p:nvSpPr>
        <p:spPr/>
        <p:txBody>
          <a:bodyPr>
            <a:normAutofit fontScale="55000" lnSpcReduction="20000"/>
          </a:bodyPr>
          <a:lstStyle/>
          <a:p>
            <a:pPr marL="0" indent="0">
              <a:buNone/>
            </a:pPr>
            <a:r>
              <a:rPr lang="en-GB" dirty="0" err="1" smtClean="0"/>
              <a:t>T’was</a:t>
            </a:r>
            <a:r>
              <a:rPr lang="en-GB" dirty="0" smtClean="0"/>
              <a:t> midnight in the schoolroom</a:t>
            </a:r>
          </a:p>
          <a:p>
            <a:pPr marL="0" indent="0">
              <a:buNone/>
            </a:pPr>
            <a:r>
              <a:rPr lang="en-GB" dirty="0" smtClean="0"/>
              <a:t>And every desk was shut,</a:t>
            </a:r>
          </a:p>
          <a:p>
            <a:pPr marL="0" indent="0">
              <a:buNone/>
            </a:pPr>
            <a:r>
              <a:rPr lang="en-GB" dirty="0" smtClean="0"/>
              <a:t>When suddenly from the alphabet</a:t>
            </a:r>
          </a:p>
          <a:p>
            <a:pPr marL="0" indent="0">
              <a:buNone/>
            </a:pPr>
            <a:r>
              <a:rPr lang="en-GB" dirty="0" smtClean="0"/>
              <a:t>Was head a loud ‘Tut-tut!’</a:t>
            </a:r>
          </a:p>
          <a:p>
            <a:pPr marL="0" indent="0">
              <a:buNone/>
            </a:pPr>
            <a:endParaRPr lang="en-GB" dirty="0"/>
          </a:p>
          <a:p>
            <a:pPr marL="0" indent="0">
              <a:buNone/>
            </a:pPr>
            <a:r>
              <a:rPr lang="en-GB" dirty="0" smtClean="0"/>
              <a:t>Said A to B, ‘I don’t like C;</a:t>
            </a:r>
          </a:p>
          <a:p>
            <a:pPr marL="0" indent="0">
              <a:buNone/>
            </a:pPr>
            <a:r>
              <a:rPr lang="en-GB" dirty="0" smtClean="0"/>
              <a:t>His manners are a lack.</a:t>
            </a:r>
          </a:p>
          <a:p>
            <a:pPr marL="0" indent="0">
              <a:buNone/>
            </a:pPr>
            <a:r>
              <a:rPr lang="en-GB" dirty="0" smtClean="0"/>
              <a:t>For all I ever see of C</a:t>
            </a:r>
          </a:p>
          <a:p>
            <a:pPr marL="0" indent="0">
              <a:buNone/>
            </a:pPr>
            <a:r>
              <a:rPr lang="en-GB" dirty="0" smtClean="0"/>
              <a:t>Is a semi-circular back!</a:t>
            </a:r>
          </a:p>
          <a:p>
            <a:pPr marL="0" indent="0">
              <a:buNone/>
            </a:pPr>
            <a:endParaRPr lang="en-GB" dirty="0"/>
          </a:p>
          <a:p>
            <a:pPr marL="0" indent="0">
              <a:buNone/>
            </a:pPr>
            <a:r>
              <a:rPr lang="en-GB" dirty="0" smtClean="0"/>
              <a:t>‘I disagree,’ said D to B,</a:t>
            </a:r>
          </a:p>
          <a:p>
            <a:pPr marL="0" indent="0">
              <a:buNone/>
            </a:pPr>
            <a:r>
              <a:rPr lang="en-GB" dirty="0" smtClean="0"/>
              <a:t>‘I’ve never found C so.</a:t>
            </a:r>
          </a:p>
          <a:p>
            <a:pPr marL="0" indent="0">
              <a:buNone/>
            </a:pPr>
            <a:r>
              <a:rPr lang="en-GB" dirty="0" smtClean="0"/>
              <a:t>From where I stand, he seems to be</a:t>
            </a:r>
          </a:p>
          <a:p>
            <a:pPr marL="0" indent="0">
              <a:buNone/>
            </a:pPr>
            <a:r>
              <a:rPr lang="en-GB" dirty="0" smtClean="0"/>
              <a:t>An uncompleted O.’</a:t>
            </a:r>
          </a:p>
          <a:p>
            <a:pPr marL="0" indent="0">
              <a:buNone/>
            </a:pPr>
            <a:endParaRPr lang="en-GB" dirty="0" smtClean="0"/>
          </a:p>
          <a:p>
            <a:pPr marL="0" indent="0">
              <a:buNone/>
            </a:pPr>
            <a:r>
              <a:rPr lang="en-GB" dirty="0" smtClean="0"/>
              <a:t>C was vexed, ‘I’m much perplexed,</a:t>
            </a:r>
          </a:p>
          <a:p>
            <a:pPr marL="0" indent="0">
              <a:buNone/>
            </a:pPr>
            <a:r>
              <a:rPr lang="en-GB" dirty="0" smtClean="0"/>
              <a:t>You criticise my shape.</a:t>
            </a:r>
          </a:p>
          <a:p>
            <a:pPr marL="0" indent="0">
              <a:buNone/>
            </a:pPr>
            <a:r>
              <a:rPr lang="en-GB" dirty="0" smtClean="0"/>
              <a:t>I’m made like that, to help spell Cat</a:t>
            </a:r>
          </a:p>
          <a:p>
            <a:pPr marL="0" indent="0">
              <a:buNone/>
            </a:pPr>
            <a:r>
              <a:rPr lang="en-GB" dirty="0" smtClean="0"/>
              <a:t>And Cow and Cool and Cape.’</a:t>
            </a:r>
          </a:p>
        </p:txBody>
      </p:sp>
      <p:sp>
        <p:nvSpPr>
          <p:cNvPr id="9" name="Content Placeholder 8"/>
          <p:cNvSpPr>
            <a:spLocks noGrp="1"/>
          </p:cNvSpPr>
          <p:nvPr>
            <p:ph sz="half" idx="2"/>
          </p:nvPr>
        </p:nvSpPr>
        <p:spPr/>
        <p:txBody>
          <a:bodyPr>
            <a:normAutofit fontScale="55000" lnSpcReduction="20000"/>
          </a:bodyPr>
          <a:lstStyle/>
          <a:p>
            <a:pPr marL="0" indent="0">
              <a:buNone/>
            </a:pPr>
            <a:r>
              <a:rPr lang="en-GB" dirty="0" smtClean="0"/>
              <a:t>‘He’s right,’ said E; said F, ‘Whoopee!’</a:t>
            </a:r>
          </a:p>
          <a:p>
            <a:pPr marL="0" indent="0">
              <a:buNone/>
            </a:pPr>
            <a:r>
              <a:rPr lang="en-GB" dirty="0" smtClean="0"/>
              <a:t>Said G, ‘’</a:t>
            </a:r>
            <a:r>
              <a:rPr lang="en-GB" dirty="0" err="1" smtClean="0"/>
              <a:t>Ip</a:t>
            </a:r>
            <a:r>
              <a:rPr lang="en-GB" dirty="0" smtClean="0"/>
              <a:t>, ‘</a:t>
            </a:r>
            <a:r>
              <a:rPr lang="en-GB" dirty="0" err="1" smtClean="0"/>
              <a:t>ip</a:t>
            </a:r>
            <a:r>
              <a:rPr lang="en-GB" dirty="0" smtClean="0"/>
              <a:t>, ‘</a:t>
            </a:r>
            <a:r>
              <a:rPr lang="en-GB" dirty="0" err="1" smtClean="0"/>
              <a:t>ooray</a:t>
            </a:r>
            <a:r>
              <a:rPr lang="en-GB" dirty="0" smtClean="0"/>
              <a:t>!’</a:t>
            </a:r>
          </a:p>
          <a:p>
            <a:pPr marL="0" indent="0">
              <a:buNone/>
            </a:pPr>
            <a:r>
              <a:rPr lang="en-GB" dirty="0" smtClean="0"/>
              <a:t>‘You’re dropping me,’ roared H to G.</a:t>
            </a:r>
          </a:p>
          <a:p>
            <a:pPr marL="0" indent="0">
              <a:buNone/>
            </a:pPr>
            <a:r>
              <a:rPr lang="en-GB" dirty="0" smtClean="0"/>
              <a:t>‘Don’t do it please I pray!’</a:t>
            </a:r>
          </a:p>
          <a:p>
            <a:pPr marL="0" indent="0">
              <a:buNone/>
            </a:pPr>
            <a:endParaRPr lang="en-GB" dirty="0"/>
          </a:p>
          <a:p>
            <a:pPr marL="0" indent="0">
              <a:buNone/>
            </a:pPr>
            <a:r>
              <a:rPr lang="en-GB" dirty="0" smtClean="0"/>
              <a:t>‘Out of my way,’ L </a:t>
            </a:r>
            <a:r>
              <a:rPr lang="en-GB" dirty="0" err="1" smtClean="0"/>
              <a:t>L</a:t>
            </a:r>
            <a:r>
              <a:rPr lang="en-GB" dirty="0" smtClean="0"/>
              <a:t> said to K.</a:t>
            </a:r>
          </a:p>
          <a:p>
            <a:pPr marL="0" indent="0">
              <a:buNone/>
            </a:pPr>
            <a:r>
              <a:rPr lang="en-GB" dirty="0" smtClean="0"/>
              <a:t>‘I’ll make poor I look I L </a:t>
            </a:r>
            <a:r>
              <a:rPr lang="en-GB" dirty="0" err="1" smtClean="0"/>
              <a:t>L</a:t>
            </a:r>
            <a:r>
              <a:rPr lang="en-GB" dirty="0" smtClean="0"/>
              <a:t>.’</a:t>
            </a:r>
          </a:p>
          <a:p>
            <a:pPr marL="0" indent="0">
              <a:buNone/>
            </a:pPr>
            <a:r>
              <a:rPr lang="en-GB" dirty="0" smtClean="0"/>
              <a:t>To stop this stunt, J stood in front,</a:t>
            </a:r>
          </a:p>
          <a:p>
            <a:pPr marL="0" indent="0">
              <a:buNone/>
            </a:pPr>
            <a:r>
              <a:rPr lang="en-GB" dirty="0" smtClean="0"/>
              <a:t>And presto! I L </a:t>
            </a:r>
            <a:r>
              <a:rPr lang="en-GB" dirty="0" err="1" smtClean="0"/>
              <a:t>L</a:t>
            </a:r>
            <a:r>
              <a:rPr lang="en-GB" dirty="0" smtClean="0"/>
              <a:t> was J I L </a:t>
            </a:r>
            <a:r>
              <a:rPr lang="en-GB" dirty="0" err="1" smtClean="0"/>
              <a:t>L</a:t>
            </a:r>
            <a:r>
              <a:rPr lang="en-GB" dirty="0" smtClean="0"/>
              <a:t>.</a:t>
            </a:r>
          </a:p>
          <a:p>
            <a:pPr marL="0" indent="0">
              <a:buNone/>
            </a:pPr>
            <a:endParaRPr lang="en-GB" dirty="0"/>
          </a:p>
          <a:p>
            <a:pPr marL="0" indent="0">
              <a:buNone/>
            </a:pPr>
            <a:r>
              <a:rPr lang="en-GB" dirty="0" smtClean="0"/>
              <a:t>‘U know,’ said V, ‘that W</a:t>
            </a:r>
          </a:p>
          <a:p>
            <a:pPr marL="0" indent="0">
              <a:buNone/>
            </a:pPr>
            <a:r>
              <a:rPr lang="en-GB" dirty="0" smtClean="0"/>
              <a:t>Is twice the age of me,</a:t>
            </a:r>
          </a:p>
          <a:p>
            <a:pPr marL="0" indent="0">
              <a:buNone/>
            </a:pPr>
            <a:r>
              <a:rPr lang="en-GB" dirty="0" smtClean="0"/>
              <a:t>For as a Roman V is five</a:t>
            </a:r>
          </a:p>
          <a:p>
            <a:pPr marL="0" indent="0">
              <a:buNone/>
            </a:pPr>
            <a:r>
              <a:rPr lang="en-GB" dirty="0" smtClean="0"/>
              <a:t>I’m half as young as he.’</a:t>
            </a:r>
          </a:p>
          <a:p>
            <a:pPr marL="0" indent="0">
              <a:buNone/>
            </a:pPr>
            <a:endParaRPr lang="en-GB" dirty="0"/>
          </a:p>
          <a:p>
            <a:pPr marL="0" indent="0">
              <a:buNone/>
            </a:pPr>
            <a:r>
              <a:rPr lang="en-GB" dirty="0" smtClean="0"/>
              <a:t>X  and Y yawned sleepily,</a:t>
            </a:r>
          </a:p>
          <a:p>
            <a:pPr marL="0" indent="0">
              <a:buNone/>
            </a:pPr>
            <a:r>
              <a:rPr lang="en-GB" dirty="0" smtClean="0"/>
              <a:t>‘Look at the time!’ they said.</a:t>
            </a:r>
          </a:p>
          <a:p>
            <a:pPr marL="0" indent="0">
              <a:buNone/>
            </a:pPr>
            <a:r>
              <a:rPr lang="en-GB" dirty="0" smtClean="0"/>
              <a:t>‘Let’s all get off to </a:t>
            </a:r>
            <a:r>
              <a:rPr lang="en-GB" dirty="0" err="1" smtClean="0"/>
              <a:t>beddy</a:t>
            </a:r>
            <a:r>
              <a:rPr lang="en-GB" dirty="0" smtClean="0"/>
              <a:t> byes.’</a:t>
            </a:r>
          </a:p>
          <a:p>
            <a:pPr marL="0" indent="0">
              <a:buNone/>
            </a:pPr>
            <a:r>
              <a:rPr lang="en-GB" dirty="0" smtClean="0"/>
              <a:t>They did, then, ‘Z-z-z.’</a:t>
            </a:r>
            <a:endParaRPr lang="en-GB" dirty="0"/>
          </a:p>
        </p:txBody>
      </p:sp>
    </p:spTree>
    <p:extLst>
      <p:ext uri="{BB962C8B-B14F-4D97-AF65-F5344CB8AC3E}">
        <p14:creationId xmlns:p14="http://schemas.microsoft.com/office/powerpoint/2010/main" val="3913282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600" dirty="0" smtClean="0"/>
              <a:t>Leisure</a:t>
            </a:r>
            <a:r>
              <a:rPr lang="en-GB" dirty="0" smtClean="0"/>
              <a:t/>
            </a:r>
            <a:br>
              <a:rPr lang="en-GB" dirty="0" smtClean="0"/>
            </a:br>
            <a:r>
              <a:rPr lang="en-GB" sz="2000" dirty="0" smtClean="0"/>
              <a:t>by W.H. Davies</a:t>
            </a:r>
            <a:endParaRPr lang="en-GB" sz="2000" dirty="0"/>
          </a:p>
        </p:txBody>
      </p:sp>
      <p:sp>
        <p:nvSpPr>
          <p:cNvPr id="6" name="Content Placeholder 5"/>
          <p:cNvSpPr>
            <a:spLocks noGrp="1"/>
          </p:cNvSpPr>
          <p:nvPr>
            <p:ph idx="1"/>
          </p:nvPr>
        </p:nvSpPr>
        <p:spPr>
          <a:xfrm>
            <a:off x="2771800" y="1600200"/>
            <a:ext cx="5915000" cy="4925144"/>
          </a:xfrm>
        </p:spPr>
        <p:txBody>
          <a:bodyPr>
            <a:normAutofit fontScale="47500" lnSpcReduction="20000"/>
          </a:bodyPr>
          <a:lstStyle/>
          <a:p>
            <a:pPr marL="0" indent="0">
              <a:buNone/>
            </a:pPr>
            <a:r>
              <a:rPr lang="en-GB" dirty="0" smtClean="0"/>
              <a:t>What is this life if, full of care,</a:t>
            </a:r>
          </a:p>
          <a:p>
            <a:pPr marL="0" indent="0">
              <a:buNone/>
            </a:pPr>
            <a:r>
              <a:rPr lang="en-GB" dirty="0" smtClean="0"/>
              <a:t>We have no time to stand and stare.</a:t>
            </a:r>
          </a:p>
          <a:p>
            <a:pPr marL="0" indent="0">
              <a:buNone/>
            </a:pPr>
            <a:endParaRPr lang="en-GB" dirty="0"/>
          </a:p>
          <a:p>
            <a:pPr marL="0" indent="0">
              <a:buNone/>
            </a:pPr>
            <a:r>
              <a:rPr lang="en-GB" dirty="0" smtClean="0"/>
              <a:t>No time to stand beneath the boughs</a:t>
            </a:r>
          </a:p>
          <a:p>
            <a:pPr marL="0" indent="0">
              <a:buNone/>
            </a:pPr>
            <a:r>
              <a:rPr lang="en-GB" dirty="0" smtClean="0"/>
              <a:t>And stare as long as sheep or cows.</a:t>
            </a:r>
          </a:p>
          <a:p>
            <a:pPr marL="0" indent="0">
              <a:buNone/>
            </a:pPr>
            <a:endParaRPr lang="en-GB" dirty="0"/>
          </a:p>
          <a:p>
            <a:pPr marL="0" indent="0">
              <a:buNone/>
            </a:pPr>
            <a:r>
              <a:rPr lang="en-GB" dirty="0" smtClean="0"/>
              <a:t>No time to see, when woods we pass,</a:t>
            </a:r>
          </a:p>
          <a:p>
            <a:pPr marL="0" indent="0">
              <a:buNone/>
            </a:pPr>
            <a:r>
              <a:rPr lang="en-GB" dirty="0" smtClean="0"/>
              <a:t>Where squirrels hide their nuts in grass.</a:t>
            </a:r>
          </a:p>
          <a:p>
            <a:pPr marL="0" indent="0">
              <a:buNone/>
            </a:pPr>
            <a:endParaRPr lang="en-GB" dirty="0"/>
          </a:p>
          <a:p>
            <a:pPr marL="0" indent="0">
              <a:buNone/>
            </a:pPr>
            <a:r>
              <a:rPr lang="en-GB" dirty="0" smtClean="0"/>
              <a:t>No time to see, in broad daylight,</a:t>
            </a:r>
          </a:p>
          <a:p>
            <a:pPr marL="0" indent="0">
              <a:buNone/>
            </a:pPr>
            <a:r>
              <a:rPr lang="en-GB" dirty="0" smtClean="0"/>
              <a:t>Streams full of stars like skies at night.</a:t>
            </a:r>
          </a:p>
          <a:p>
            <a:pPr marL="0" indent="0">
              <a:buNone/>
            </a:pPr>
            <a:endParaRPr lang="en-GB" dirty="0"/>
          </a:p>
          <a:p>
            <a:pPr marL="0" indent="0">
              <a:buNone/>
            </a:pPr>
            <a:r>
              <a:rPr lang="en-GB" dirty="0" smtClean="0"/>
              <a:t>No time to turn at Beauty’s glance,</a:t>
            </a:r>
          </a:p>
          <a:p>
            <a:pPr marL="0" indent="0">
              <a:buNone/>
            </a:pPr>
            <a:r>
              <a:rPr lang="en-GB" dirty="0" smtClean="0"/>
              <a:t>And watch her feet, how they can dance.</a:t>
            </a:r>
          </a:p>
          <a:p>
            <a:pPr marL="0" indent="0">
              <a:buNone/>
            </a:pPr>
            <a:endParaRPr lang="en-GB" dirty="0"/>
          </a:p>
          <a:p>
            <a:pPr marL="0" indent="0">
              <a:buNone/>
            </a:pPr>
            <a:r>
              <a:rPr lang="en-GB" dirty="0" smtClean="0"/>
              <a:t>No time to wait till her mouth can</a:t>
            </a:r>
          </a:p>
          <a:p>
            <a:pPr marL="0" indent="0">
              <a:buNone/>
            </a:pPr>
            <a:r>
              <a:rPr lang="en-GB" dirty="0" smtClean="0"/>
              <a:t>Enrich that smile her eyes began.</a:t>
            </a:r>
          </a:p>
          <a:p>
            <a:pPr marL="0" indent="0">
              <a:buNone/>
            </a:pPr>
            <a:endParaRPr lang="en-GB" dirty="0"/>
          </a:p>
          <a:p>
            <a:pPr marL="0" indent="0">
              <a:buNone/>
            </a:pPr>
            <a:r>
              <a:rPr lang="en-GB" dirty="0" smtClean="0"/>
              <a:t>A poor life this if, full of care,</a:t>
            </a:r>
          </a:p>
          <a:p>
            <a:pPr marL="0" indent="0">
              <a:buNone/>
            </a:pPr>
            <a:r>
              <a:rPr lang="en-GB" dirty="0" smtClean="0"/>
              <a:t>We have no time to stand and stare.</a:t>
            </a:r>
            <a:endParaRPr lang="en-GB" dirty="0"/>
          </a:p>
        </p:txBody>
      </p:sp>
    </p:spTree>
    <p:extLst>
      <p:ext uri="{BB962C8B-B14F-4D97-AF65-F5344CB8AC3E}">
        <p14:creationId xmlns:p14="http://schemas.microsoft.com/office/powerpoint/2010/main" val="47545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Work</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1471" y="1484784"/>
            <a:ext cx="7802064" cy="428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471" y="2708920"/>
            <a:ext cx="7821613"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3884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smtClean="0"/>
              <a:t>Task 1: Area of Triangles </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088740"/>
            <a:ext cx="3456384"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4077" y="1124744"/>
            <a:ext cx="241935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1124744"/>
            <a:ext cx="2524125" cy="197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929" y="3339509"/>
            <a:ext cx="2535272"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558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836712"/>
            <a:ext cx="4020111"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6231" y="476672"/>
            <a:ext cx="260985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4077072"/>
            <a:ext cx="2533650"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959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Area of Parallelograms</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9073" y="2105573"/>
            <a:ext cx="7725854" cy="3515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8469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smtClean="0"/>
              <a:t>Task 2: Area of a Parallelogram</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908720"/>
            <a:ext cx="3384376" cy="479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031508"/>
            <a:ext cx="2552700" cy="376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7961" y="5013176"/>
            <a:ext cx="2409825" cy="138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2060054"/>
            <a:ext cx="2362200"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17137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Volume of Cuboids</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28800"/>
            <a:ext cx="7925907" cy="3381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2483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dirty="0" smtClean="0"/>
              <a:t>Task 3: Volume of Cuboids</a:t>
            </a:r>
            <a:endParaRPr lang="en-GB"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4039164" cy="3962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124744"/>
            <a:ext cx="2581275" cy="263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0659" y="3501008"/>
            <a:ext cx="257175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191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endParaRPr lang="en-GB"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4630" y="1268760"/>
            <a:ext cx="4029638"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2979" y="1052736"/>
            <a:ext cx="2543175" cy="196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5661248"/>
            <a:ext cx="2543175"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3212976"/>
            <a:ext cx="2505075"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801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Tree of Life: Paint your own interpretation of this tree</a:t>
            </a:r>
            <a:endParaRPr lang="en-GB"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7784" y="1772816"/>
            <a:ext cx="3902343"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2515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6367</TotalTime>
  <Words>1277</Words>
  <Application>Microsoft Office PowerPoint</Application>
  <PresentationFormat>On-screen Show (4:3)</PresentationFormat>
  <Paragraphs>149</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 English Learning </vt:lpstr>
      <vt:lpstr>The End</vt:lpstr>
      <vt:lpstr>The ABC  by Spike Milligan</vt:lpstr>
      <vt:lpstr>Leisure by W.H. Davies</vt:lpstr>
      <vt:lpstr>Maths Work</vt:lpstr>
      <vt:lpstr>Task 1: Area of Triangles </vt:lpstr>
      <vt:lpstr>PowerPoint Presentation</vt:lpstr>
      <vt:lpstr>Area of Parallelograms</vt:lpstr>
      <vt:lpstr>Task 2: Area of a Parallelogram</vt:lpstr>
      <vt:lpstr>Volume of Cuboids</vt:lpstr>
      <vt:lpstr>Task 3: Volume of Cuboids</vt:lpstr>
      <vt:lpstr>PowerPoint Presentation</vt:lpstr>
      <vt:lpstr>Tree of Life: Paint your own interpretation of this tree</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103</cp:revision>
  <dcterms:created xsi:type="dcterms:W3CDTF">2020-03-18T10:41:37Z</dcterms:created>
  <dcterms:modified xsi:type="dcterms:W3CDTF">2020-07-11T23:16:12Z</dcterms:modified>
</cp:coreProperties>
</file>