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71" r:id="rId13"/>
    <p:sldId id="264" r:id="rId14"/>
    <p:sldId id="284" r:id="rId15"/>
    <p:sldId id="283" r:id="rId16"/>
    <p:sldId id="279" r:id="rId17"/>
    <p:sldId id="269" r:id="rId18"/>
    <p:sldId id="27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hiterosemaths.com/homelearnin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rUJVTdNSCT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5 Week 3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Spring has definitely sprung! Take some time to look at how nature is blooming this week, maybe sketch something you are seeing grow?</a:t>
            </a:r>
          </a:p>
          <a:p>
            <a:pPr marL="0" indent="0">
              <a:buNone/>
            </a:pPr>
            <a:r>
              <a:rPr lang="en-GB" dirty="0" smtClean="0"/>
              <a:t>We have a selection of learning and activities on this week’s power point. Keeping to a routine of learning during the week is the best way to maintain and develop your skills and knowledge.</a:t>
            </a:r>
          </a:p>
          <a:p>
            <a:pPr marL="0" indent="0">
              <a:buNone/>
            </a:pPr>
            <a:r>
              <a:rPr lang="en-GB" dirty="0" smtClean="0"/>
              <a:t>Do make use of the internet resources as well as keeping busy by doing physical activities and spending time with family.</a:t>
            </a:r>
          </a:p>
          <a:p>
            <a:pPr marL="0" indent="0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682168" cy="5486400"/>
          </a:xfrm>
        </p:spPr>
        <p:txBody>
          <a:bodyPr>
            <a:normAutofit fontScale="85000" lnSpcReduction="10000"/>
          </a:bodyPr>
          <a:lstStyle/>
          <a:p>
            <a:pPr marL="82296" indent="0" algn="ctr">
              <a:buNone/>
            </a:pPr>
            <a:r>
              <a:rPr lang="en-GB" u="sng" dirty="0" smtClean="0"/>
              <a:t>Recipes</a:t>
            </a:r>
          </a:p>
          <a:p>
            <a:pPr marL="82296" indent="0" algn="ctr">
              <a:buNone/>
            </a:pPr>
            <a:r>
              <a:rPr lang="en-GB" dirty="0" smtClean="0"/>
              <a:t>This week we would like you to get involved with cooking or baking something that you or your family chooses. Maybe take some photos of you cooking and the result – you could ask for feedback from your family.</a:t>
            </a:r>
          </a:p>
          <a:p>
            <a:pPr marL="82296" indent="0" algn="ctr">
              <a:buNone/>
            </a:pPr>
            <a:r>
              <a:rPr lang="en-GB" dirty="0" smtClean="0"/>
              <a:t>Then, write up the recipe including ingredients, method and outcome. To make your recipe more interesting add descriptive words (adjectives to describe the ingredients, adverbs to describe the activity).</a:t>
            </a:r>
          </a:p>
          <a:p>
            <a:pPr marL="82296" indent="0" algn="ctr">
              <a:buNone/>
            </a:pPr>
            <a:r>
              <a:rPr lang="en-GB" dirty="0" smtClean="0"/>
              <a:t> </a:t>
            </a:r>
            <a:r>
              <a:rPr lang="en-GB" u="sng" dirty="0" smtClean="0"/>
              <a:t>Spellings</a:t>
            </a:r>
          </a:p>
          <a:p>
            <a:pPr marL="82296" indent="0" algn="ctr">
              <a:buNone/>
            </a:pPr>
            <a:r>
              <a:rPr lang="en-GB" dirty="0" smtClean="0"/>
              <a:t>Keep learning 5 a week. Can you write these in context by writing five sentences that include these words?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English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Maths Learning</a:t>
            </a:r>
            <a:endParaRPr lang="en-GB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en-GB" sz="2000" b="1" dirty="0" smtClean="0"/>
              <a:t>Answers to previous reasoning: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538145" cy="278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74483"/>
            <a:ext cx="384109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05064"/>
            <a:ext cx="4289673" cy="2734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Maths learning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Please visit: </a:t>
            </a:r>
            <a:r>
              <a:rPr lang="en-GB" sz="2800" dirty="0">
                <a:hlinkClick r:id="rId2"/>
              </a:rPr>
              <a:t>https://whiterosemaths.com/homelearning/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Revise work on vertically opposite angles, there are 5 days of learning and answers provided in one area.</a:t>
            </a:r>
            <a:endParaRPr lang="en-GB" sz="2800" dirty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12976"/>
            <a:ext cx="5762079" cy="3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704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Religious Education</a:t>
            </a:r>
            <a:br>
              <a:rPr lang="en-GB" dirty="0" smtClean="0"/>
            </a:br>
            <a:r>
              <a:rPr lang="en-GB" dirty="0" smtClean="0"/>
              <a:t>Gospel: What Would Jesus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/>
              <a:t>If you have a Bible at home you could read the story: Jesus </a:t>
            </a:r>
            <a:r>
              <a:rPr lang="en-GB" dirty="0"/>
              <a:t>gets Angry: The Moneylenders in the Temple, Mark 11:15–19</a:t>
            </a:r>
            <a:r>
              <a:rPr lang="en-GB" dirty="0" smtClean="0"/>
              <a:t>. Or, you can watch the film clip of this story at </a:t>
            </a:r>
            <a:r>
              <a:rPr lang="en-GB" dirty="0" smtClean="0">
                <a:hlinkClick r:id="rId2"/>
              </a:rPr>
              <a:t>www.youtube.com/watch?v=rUJVTdNSCTA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Questions to think about:</a:t>
            </a:r>
          </a:p>
          <a:p>
            <a:pPr marL="0" indent="0">
              <a:buNone/>
            </a:pPr>
            <a:r>
              <a:rPr lang="en-GB" dirty="0" smtClean="0"/>
              <a:t>How do you feel about Jesus’ reaction? Is he right to do what he did? Why?</a:t>
            </a:r>
          </a:p>
          <a:p>
            <a:pPr marL="0" indent="0">
              <a:buNone/>
            </a:pPr>
            <a:r>
              <a:rPr lang="en-GB" dirty="0"/>
              <a:t>Would it make God </a:t>
            </a:r>
            <a:r>
              <a:rPr lang="en-GB" dirty="0" smtClean="0"/>
              <a:t>angry if </a:t>
            </a:r>
            <a:r>
              <a:rPr lang="en-GB" dirty="0"/>
              <a:t>people cared about money but not about prayer?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Would it make God angry if </a:t>
            </a:r>
            <a:r>
              <a:rPr lang="en-GB" dirty="0"/>
              <a:t>people </a:t>
            </a:r>
            <a:r>
              <a:rPr lang="en-GB" dirty="0" smtClean="0"/>
              <a:t>excluded other </a:t>
            </a:r>
            <a:r>
              <a:rPr lang="en-GB" dirty="0"/>
              <a:t>races from worship? </a:t>
            </a:r>
            <a:r>
              <a:rPr lang="en-GB" dirty="0" smtClean="0"/>
              <a:t>If </a:t>
            </a:r>
            <a:r>
              <a:rPr lang="en-GB" dirty="0"/>
              <a:t>the market mattered more than worship?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Is this </a:t>
            </a:r>
            <a:r>
              <a:rPr lang="en-GB" dirty="0"/>
              <a:t>story of Jesus getting angry about the importance of prayer, or </a:t>
            </a:r>
            <a:r>
              <a:rPr lang="en-GB" dirty="0" smtClean="0"/>
              <a:t>the value </a:t>
            </a:r>
            <a:r>
              <a:rPr lang="en-GB" dirty="0"/>
              <a:t>of holy buildings?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In which situations might it be acceptable to get angry?</a:t>
            </a:r>
          </a:p>
          <a:p>
            <a:pPr marL="0" indent="0">
              <a:buNone/>
            </a:pPr>
            <a:r>
              <a:rPr lang="en-GB" b="1" dirty="0" smtClean="0"/>
              <a:t>Activities:</a:t>
            </a:r>
          </a:p>
          <a:p>
            <a:pPr marL="0" indent="0">
              <a:buNone/>
            </a:pPr>
            <a:r>
              <a:rPr lang="en-GB" dirty="0" smtClean="0"/>
              <a:t>Create a picture or cartoon of Jesus getting angry in the Temple.</a:t>
            </a:r>
          </a:p>
          <a:p>
            <a:pPr marL="0" indent="0">
              <a:buNone/>
            </a:pPr>
            <a:r>
              <a:rPr lang="en-GB" dirty="0" smtClean="0"/>
              <a:t>Or, write a story about a situation in which an individual got angry for a good reason – what happened, how was the situation resolved?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66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94574" y="-10554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 smtClean="0"/>
              <a:t>Topic/Science</a:t>
            </a:r>
            <a:endParaRPr lang="en-GB" sz="32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8789" y="548680"/>
            <a:ext cx="8229600" cy="5289451"/>
          </a:xfrm>
        </p:spPr>
        <p:txBody>
          <a:bodyPr/>
          <a:lstStyle/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Art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11" y="1556792"/>
            <a:ext cx="4273473" cy="2965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374" y="1555312"/>
            <a:ext cx="4490102" cy="2967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9532" y="4939427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Find out about Andy Warhol, look at some of his art work (which is your favourite and why?) and try out some of your own!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5940</TotalTime>
  <Words>1059</Words>
  <Application>Microsoft Office PowerPoint</Application>
  <PresentationFormat>On-screen Show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PowerPoint Presentation</vt:lpstr>
      <vt:lpstr>Maths Learning</vt:lpstr>
      <vt:lpstr>Maths learning </vt:lpstr>
      <vt:lpstr>Religious Education Gospel: What Would Jesus Do?</vt:lpstr>
      <vt:lpstr>PowerPoint Presentation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42</cp:revision>
  <dcterms:created xsi:type="dcterms:W3CDTF">2020-03-18T10:41:37Z</dcterms:created>
  <dcterms:modified xsi:type="dcterms:W3CDTF">2020-04-26T19:53:11Z</dcterms:modified>
</cp:coreProperties>
</file>