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257" r:id="rId3"/>
    <p:sldId id="258" r:id="rId4"/>
    <p:sldId id="259" r:id="rId5"/>
    <p:sldId id="281" r:id="rId6"/>
    <p:sldId id="282" r:id="rId7"/>
    <p:sldId id="260" r:id="rId8"/>
    <p:sldId id="261" r:id="rId9"/>
    <p:sldId id="268" r:id="rId10"/>
    <p:sldId id="262" r:id="rId11"/>
    <p:sldId id="263" r:id="rId12"/>
    <p:sldId id="321" r:id="rId13"/>
    <p:sldId id="322" r:id="rId14"/>
    <p:sldId id="332" r:id="rId15"/>
    <p:sldId id="324" r:id="rId16"/>
    <p:sldId id="333" r:id="rId17"/>
    <p:sldId id="334" r:id="rId18"/>
    <p:sldId id="335" r:id="rId19"/>
    <p:sldId id="336" r:id="rId20"/>
    <p:sldId id="337" r:id="rId21"/>
    <p:sldId id="338" r:id="rId22"/>
    <p:sldId id="339" r:id="rId23"/>
    <p:sldId id="340" r:id="rId24"/>
    <p:sldId id="341" r:id="rId25"/>
    <p:sldId id="342" r:id="rId26"/>
    <p:sldId id="343" r:id="rId27"/>
    <p:sldId id="283" r:id="rId28"/>
    <p:sldId id="284" r:id="rId29"/>
    <p:sldId id="326" r:id="rId30"/>
    <p:sldId id="303" r:id="rId31"/>
    <p:sldId id="285" r:id="rId32"/>
    <p:sldId id="298" r:id="rId33"/>
    <p:sldId id="286" r:id="rId34"/>
    <p:sldId id="327" r:id="rId35"/>
    <p:sldId id="328" r:id="rId36"/>
    <p:sldId id="329" r:id="rId37"/>
    <p:sldId id="279" r:id="rId38"/>
    <p:sldId id="330" r:id="rId39"/>
    <p:sldId id="331" r:id="rId40"/>
    <p:sldId id="269" r:id="rId41"/>
    <p:sldId id="270"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81" d="100"/>
          <a:sy n="81" d="100"/>
        </p:scale>
        <p:origin x="-104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t>12/07/2020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28</a:t>
            </a:fld>
            <a:endParaRPr lang="en-GB"/>
          </a:p>
        </p:txBody>
      </p:sp>
    </p:spTree>
    <p:extLst>
      <p:ext uri="{BB962C8B-B14F-4D97-AF65-F5344CB8AC3E}">
        <p14:creationId xmlns:p14="http://schemas.microsoft.com/office/powerpoint/2010/main" val="1768243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29</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12/07/2020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bbc.co.uk/bitesize/articles/zgmcf82"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bbc.co.uk/bitesize/articles/zwq4ydm" TargetMode="Externa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hyperlink" Target="https://wrm-13b48.kxcdn.com/wp-content/uploads/2019/04/Year-5-Properties-of-Shape-Answers.pdf" TargetMode="External"/><Relationship Id="rId2" Type="http://schemas.openxmlformats.org/officeDocument/2006/relationships/hyperlink" Target="https://wrm-13b48.kxcdn.com/wp-content/uploads/2019/04/Year-5-Properties-of-Shape.pdf"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5 Term 6 Week </a:t>
            </a:r>
            <a:r>
              <a:rPr lang="en-GB" sz="6600" dirty="0"/>
              <a:t>7</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07504" y="1340768"/>
            <a:ext cx="8856984" cy="4320479"/>
          </a:xfrm>
        </p:spPr>
        <p:txBody>
          <a:bodyPr>
            <a:noAutofit/>
          </a:bodyPr>
          <a:lstStyle/>
          <a:p>
            <a:pPr marL="0" indent="0" algn="ctr">
              <a:buNone/>
            </a:pPr>
            <a:r>
              <a:rPr lang="en-GB" sz="2000" dirty="0" smtClean="0"/>
              <a:t>We’ve made it – the final week of home learning before the end of the academic year! </a:t>
            </a:r>
          </a:p>
          <a:p>
            <a:pPr marL="0" indent="0" algn="ctr">
              <a:buNone/>
            </a:pPr>
            <a:endParaRPr lang="en-GB" sz="2000" dirty="0"/>
          </a:p>
          <a:p>
            <a:pPr marL="0" indent="0" algn="ctr">
              <a:buNone/>
            </a:pPr>
            <a:r>
              <a:rPr lang="en-GB" sz="2000" dirty="0" smtClean="0"/>
              <a:t>It’s been lovely to see so many of you over the past few weeks and I hope we can pop in and say hello to each other when more of you are in for transition day on the 20</a:t>
            </a:r>
            <a:r>
              <a:rPr lang="en-GB" sz="2000" baseline="30000" dirty="0" smtClean="0"/>
              <a:t>th</a:t>
            </a:r>
            <a:r>
              <a:rPr lang="en-GB" sz="2000" dirty="0" smtClean="0"/>
              <a:t>!</a:t>
            </a:r>
          </a:p>
          <a:p>
            <a:pPr marL="0" indent="0" algn="ctr">
              <a:buNone/>
            </a:pPr>
            <a:endParaRPr lang="en-GB" sz="2000" dirty="0"/>
          </a:p>
          <a:p>
            <a:pPr marL="0" indent="0" algn="ctr">
              <a:buNone/>
            </a:pPr>
            <a:r>
              <a:rPr lang="en-GB" sz="2000" dirty="0" smtClean="0"/>
              <a:t>Whilst we didn’t get the full year together that we were hoping for, I just wanted to say thank you for being an excellent class and you’ve done a great job in welcoming me into </a:t>
            </a:r>
            <a:r>
              <a:rPr lang="en-GB" sz="2000" dirty="0" err="1" smtClean="0"/>
              <a:t>Bapchild</a:t>
            </a:r>
            <a:r>
              <a:rPr lang="en-GB" sz="2000" dirty="0" smtClean="0"/>
              <a:t> School. I’m very proud of all that you’ve achieved and can’t wait to see you all flourish in year 6.</a:t>
            </a:r>
          </a:p>
          <a:p>
            <a:pPr marL="0" indent="0" algn="ctr">
              <a:buNone/>
            </a:pPr>
            <a:endParaRPr lang="en-GB" sz="2000" dirty="0"/>
          </a:p>
          <a:p>
            <a:pPr marL="0" indent="0" algn="ctr">
              <a:buNone/>
            </a:pPr>
            <a:r>
              <a:rPr lang="en-GB" sz="2000" dirty="0" smtClean="0"/>
              <a:t>Have a great week everyone.</a:t>
            </a:r>
          </a:p>
          <a:p>
            <a:pPr marL="0" indent="0" algn="ctr">
              <a:buNone/>
            </a:pPr>
            <a:r>
              <a:rPr lang="en-GB" sz="2000" dirty="0" smtClean="0"/>
              <a:t>Miss Horton </a:t>
            </a:r>
            <a:r>
              <a:rPr lang="en-GB" sz="2000" dirty="0" smtClean="0">
                <a:sym typeface="Wingdings" panose="05000000000000000000" pitchFamily="2" charset="2"/>
              </a:rPr>
              <a:t> </a:t>
            </a:r>
            <a:endParaRPr lang="en-GB" sz="20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51233" y="-839063"/>
            <a:ext cx="6369528" cy="85689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15084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31991" y="-697930"/>
            <a:ext cx="6507779" cy="842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14773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160543" y="-731530"/>
            <a:ext cx="6235704" cy="80760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45701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239404" y="-799243"/>
            <a:ext cx="6377161" cy="84969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66991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473356" y="-1041544"/>
            <a:ext cx="6190605" cy="89356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752276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270230" y="-733191"/>
            <a:ext cx="6196363" cy="83280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139389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50632" y="-884700"/>
            <a:ext cx="6289876" cy="83440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6403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28292" y="-671819"/>
            <a:ext cx="6127665" cy="82806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98471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436021" y="-851845"/>
            <a:ext cx="6343966" cy="85689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152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284192" y="-1037066"/>
            <a:ext cx="6647625" cy="8856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6225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200681" y="-760522"/>
            <a:ext cx="6526613" cy="842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18334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426092" y="-697900"/>
            <a:ext cx="6291816" cy="8352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442626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088422" y="-630473"/>
            <a:ext cx="6552897" cy="81911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929851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293170" y="-937273"/>
            <a:ext cx="6401389" cy="8797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785835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125849" y="-665177"/>
            <a:ext cx="6480767" cy="8332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830946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29702" y="18864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1</a:t>
            </a: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581" y="2420888"/>
            <a:ext cx="7610475" cy="4314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11560" y="1331640"/>
            <a:ext cx="7920880" cy="1015663"/>
          </a:xfrm>
          <a:prstGeom prst="rect">
            <a:avLst/>
          </a:prstGeom>
          <a:noFill/>
        </p:spPr>
        <p:txBody>
          <a:bodyPr wrap="square" rtlCol="0">
            <a:spAutoFit/>
          </a:bodyPr>
          <a:lstStyle/>
          <a:p>
            <a:r>
              <a:rPr lang="en-GB" sz="2000" dirty="0" smtClean="0"/>
              <a:t>Use the comic strip below to summarise the story of Beowulf! Use the small boxes to write a short description and the larger boxes to create an image to go with it!</a:t>
            </a:r>
            <a:endParaRPr lang="en-GB" sz="2000" dirty="0"/>
          </a:p>
        </p:txBody>
      </p:sp>
    </p:spTree>
    <p:extLst>
      <p:ext uri="{BB962C8B-B14F-4D97-AF65-F5344CB8AC3E}">
        <p14:creationId xmlns:p14="http://schemas.microsoft.com/office/powerpoint/2010/main" val="7995918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2</a:t>
            </a:r>
          </a:p>
        </p:txBody>
      </p:sp>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09321"/>
            <a:ext cx="4067175" cy="540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280776" y="2408885"/>
            <a:ext cx="4717801" cy="1938992"/>
          </a:xfrm>
          <a:prstGeom prst="rect">
            <a:avLst/>
          </a:prstGeom>
          <a:noFill/>
        </p:spPr>
        <p:txBody>
          <a:bodyPr wrap="square" rtlCol="0">
            <a:spAutoFit/>
          </a:bodyPr>
          <a:lstStyle/>
          <a:p>
            <a:pPr algn="ctr"/>
            <a:r>
              <a:rPr lang="en-GB" sz="2400" dirty="0" smtClean="0"/>
              <a:t>Complete the book review about Beowulf! Think really in detail about what happened and your opinion of the reason, giving reasons why you thought this!</a:t>
            </a:r>
            <a:endParaRPr lang="en-GB" sz="2400" dirty="0"/>
          </a:p>
        </p:txBody>
      </p:sp>
    </p:spTree>
    <p:extLst>
      <p:ext uri="{BB962C8B-B14F-4D97-AF65-F5344CB8AC3E}">
        <p14:creationId xmlns:p14="http://schemas.microsoft.com/office/powerpoint/2010/main" val="26071014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3</a:t>
            </a:r>
            <a:endParaRPr lang="en-GB" dirty="0"/>
          </a:p>
        </p:txBody>
      </p:sp>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988840"/>
            <a:ext cx="7543800" cy="4686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23828" y="973176"/>
            <a:ext cx="9120171" cy="1015663"/>
          </a:xfrm>
          <a:prstGeom prst="rect">
            <a:avLst/>
          </a:prstGeom>
          <a:noFill/>
        </p:spPr>
        <p:txBody>
          <a:bodyPr wrap="square" rtlCol="0">
            <a:spAutoFit/>
          </a:bodyPr>
          <a:lstStyle/>
          <a:p>
            <a:r>
              <a:rPr lang="en-GB" sz="2000" dirty="0" smtClean="0"/>
              <a:t>Test yourself on the Year 5/6 spelling words – perhaps do 10 at a time (completely up to you!). Make a note of the ones you know how to spell, can roughly spell but need prompting, cannot spell and need to learn. This will help for year 6!</a:t>
            </a:r>
            <a:endParaRPr lang="en-GB" sz="2000" dirty="0"/>
          </a:p>
        </p:txBody>
      </p:sp>
    </p:spTree>
    <p:extLst>
      <p:ext uri="{BB962C8B-B14F-4D97-AF65-F5344CB8AC3E}">
        <p14:creationId xmlns:p14="http://schemas.microsoft.com/office/powerpoint/2010/main" val="29563069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699015"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788024" y="1196752"/>
            <a:ext cx="3830377"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dirty="0" smtClean="0"/>
              <a:t>Here are the new small steps for this area for maths!</a:t>
            </a:r>
            <a:endParaRPr lang="en-GB" sz="2000" dirty="0"/>
          </a:p>
        </p:txBody>
      </p:sp>
    </p:spTree>
    <p:extLst>
      <p:ext uri="{BB962C8B-B14F-4D97-AF65-F5344CB8AC3E}">
        <p14:creationId xmlns:p14="http://schemas.microsoft.com/office/powerpoint/2010/main" val="12765030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1</a:t>
            </a:r>
            <a:endParaRPr lang="en-GB" dirty="0"/>
          </a:p>
        </p:txBody>
      </p:sp>
      <p:sp>
        <p:nvSpPr>
          <p:cNvPr id="3" name="Rectangle 2"/>
          <p:cNvSpPr/>
          <p:nvPr/>
        </p:nvSpPr>
        <p:spPr>
          <a:xfrm>
            <a:off x="712242" y="5661248"/>
            <a:ext cx="6596061" cy="369332"/>
          </a:xfrm>
          <a:prstGeom prst="rect">
            <a:avLst/>
          </a:prstGeom>
        </p:spPr>
        <p:txBody>
          <a:bodyPr wrap="square">
            <a:spAutoFit/>
          </a:bodyPr>
          <a:lstStyle/>
          <a:p>
            <a:r>
              <a:rPr lang="en-GB" dirty="0">
                <a:hlinkClick r:id="rId2"/>
              </a:rPr>
              <a:t>https://www.bbc.co.uk/bitesize/articles/zgmcf82</a:t>
            </a:r>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850" y="1533525"/>
            <a:ext cx="6972300" cy="3790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604745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8229600" cy="1143000"/>
          </a:xfrm>
        </p:spPr>
        <p:txBody>
          <a:bodyPr>
            <a:normAutofit/>
          </a:bodyPr>
          <a:lstStyle/>
          <a:p>
            <a:r>
              <a:rPr lang="en-GB" sz="4000" dirty="0" smtClean="0"/>
              <a:t>Maths Learning - Task 2</a:t>
            </a:r>
            <a:endParaRPr lang="en-GB" sz="4000" dirty="0"/>
          </a:p>
        </p:txBody>
      </p:sp>
      <p:sp>
        <p:nvSpPr>
          <p:cNvPr id="6" name="Rectangle 5"/>
          <p:cNvSpPr/>
          <p:nvPr/>
        </p:nvSpPr>
        <p:spPr>
          <a:xfrm>
            <a:off x="1331640" y="5733256"/>
            <a:ext cx="5616624" cy="369332"/>
          </a:xfrm>
          <a:prstGeom prst="rect">
            <a:avLst/>
          </a:prstGeom>
        </p:spPr>
        <p:txBody>
          <a:bodyPr wrap="square">
            <a:spAutoFit/>
          </a:bodyPr>
          <a:lstStyle/>
          <a:p>
            <a:r>
              <a:rPr lang="en-GB" dirty="0">
                <a:hlinkClick r:id="rId2"/>
              </a:rPr>
              <a:t>https://www.bbc.co.uk/bitesize/articles/zwq4ydm</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702" y="836711"/>
            <a:ext cx="7700714" cy="47453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09054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a:t>
            </a:r>
            <a:endParaRPr lang="en-GB" dirty="0"/>
          </a:p>
        </p:txBody>
      </p:sp>
      <p:sp>
        <p:nvSpPr>
          <p:cNvPr id="4" name="Rectangle 3"/>
          <p:cNvSpPr/>
          <p:nvPr/>
        </p:nvSpPr>
        <p:spPr>
          <a:xfrm>
            <a:off x="251520" y="1052736"/>
            <a:ext cx="8640960" cy="4708981"/>
          </a:xfrm>
          <a:prstGeom prst="rect">
            <a:avLst/>
          </a:prstGeom>
        </p:spPr>
        <p:txBody>
          <a:bodyPr wrap="square">
            <a:spAutoFit/>
          </a:bodyPr>
          <a:lstStyle/>
          <a:p>
            <a:r>
              <a:rPr lang="en-GB" sz="2000" dirty="0">
                <a:hlinkClick r:id="rId2"/>
              </a:rPr>
              <a:t>https://</a:t>
            </a:r>
            <a:r>
              <a:rPr lang="en-GB" sz="2000" dirty="0" smtClean="0">
                <a:hlinkClick r:id="rId2"/>
              </a:rPr>
              <a:t>wrm-13b48.kxcdn.com/wp-content/uploads/2019/04/Year-5-Properties-of-Shape.pdf</a:t>
            </a:r>
            <a:endParaRPr lang="en-GB" sz="2000" dirty="0" smtClean="0"/>
          </a:p>
          <a:p>
            <a:endParaRPr lang="en-GB" sz="2000" dirty="0"/>
          </a:p>
          <a:p>
            <a:r>
              <a:rPr lang="en-GB" sz="2000" dirty="0" smtClean="0"/>
              <a:t>Here is the end of block paper for the ‘properties of shape’ topic we’ve now finished in maths. </a:t>
            </a:r>
            <a:endParaRPr lang="en-GB" sz="2000" dirty="0"/>
          </a:p>
          <a:p>
            <a:r>
              <a:rPr lang="en-GB" sz="2000" dirty="0" smtClean="0"/>
              <a:t>Let the children have a go at this and see what they have learned. Perhaps even get them to talk through it with you after so they can explain what they have had to do for the questions – this is a key area in assessing maths. </a:t>
            </a:r>
          </a:p>
          <a:p>
            <a:endParaRPr lang="en-GB" sz="2000" dirty="0"/>
          </a:p>
          <a:p>
            <a:r>
              <a:rPr lang="en-GB" sz="2000" dirty="0" smtClean="0"/>
              <a:t>Please remind the children to not be too disheartened if they don’t get every single question correct – they haven’t have their usual environment in which to learn this topic so ensure they go easy on themselves!</a:t>
            </a:r>
          </a:p>
          <a:p>
            <a:endParaRPr lang="en-GB" sz="2000" dirty="0" smtClean="0">
              <a:hlinkClick r:id="rId3"/>
            </a:endParaRPr>
          </a:p>
          <a:p>
            <a:r>
              <a:rPr lang="en-GB" sz="2000" dirty="0" smtClean="0">
                <a:hlinkClick r:id="rId3"/>
              </a:rPr>
              <a:t>https</a:t>
            </a:r>
            <a:r>
              <a:rPr lang="en-GB" sz="2000" dirty="0">
                <a:hlinkClick r:id="rId3"/>
              </a:rPr>
              <a:t>://</a:t>
            </a:r>
            <a:r>
              <a:rPr lang="en-GB" sz="2000" dirty="0" smtClean="0">
                <a:hlinkClick r:id="rId3"/>
              </a:rPr>
              <a:t>wrm-13b48.kxcdn.com/wp-content/uploads/2019/04/Year-5-Properties-of-Shape-Answers.pdf</a:t>
            </a:r>
            <a:r>
              <a:rPr lang="en-GB" sz="2000" dirty="0" smtClean="0"/>
              <a:t> (Here is the answers!)</a:t>
            </a:r>
          </a:p>
        </p:txBody>
      </p:sp>
    </p:spTree>
    <p:extLst>
      <p:ext uri="{BB962C8B-B14F-4D97-AF65-F5344CB8AC3E}">
        <p14:creationId xmlns:p14="http://schemas.microsoft.com/office/powerpoint/2010/main" val="368199376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BONUS</a:t>
            </a:r>
            <a:endParaRPr lang="en-GB" dirty="0"/>
          </a:p>
        </p:txBody>
      </p:sp>
      <p:sp>
        <p:nvSpPr>
          <p:cNvPr id="5" name="Rectangle 4"/>
          <p:cNvSpPr/>
          <p:nvPr/>
        </p:nvSpPr>
        <p:spPr>
          <a:xfrm>
            <a:off x="251520" y="1628800"/>
            <a:ext cx="8640960" cy="3477875"/>
          </a:xfrm>
          <a:prstGeom prst="rect">
            <a:avLst/>
          </a:prstGeom>
        </p:spPr>
        <p:txBody>
          <a:bodyPr wrap="square">
            <a:spAutoFit/>
          </a:bodyPr>
          <a:lstStyle/>
          <a:p>
            <a:r>
              <a:rPr lang="en-GB" sz="2000" dirty="0" smtClean="0"/>
              <a:t>I’ve provided a small bonus task here that will be beneficial to the children going forward into year 6. On the next slides, I’ve posted all of the curriculum aims for them for year 5 maths. Get your child to go through each one and give it a red/amber/green rating for how they feel about doing these things – it’s a bit of a self audit! </a:t>
            </a:r>
          </a:p>
          <a:p>
            <a:endParaRPr lang="en-GB" sz="2000" dirty="0"/>
          </a:p>
          <a:p>
            <a:r>
              <a:rPr lang="en-GB" sz="2000" dirty="0" smtClean="0"/>
              <a:t>By the children being able to self-assess themselves, they’ll be much more confident in identifying what they need further support with next year. </a:t>
            </a:r>
          </a:p>
          <a:p>
            <a:r>
              <a:rPr lang="en-GB" sz="2000" dirty="0" smtClean="0"/>
              <a:t>Similar to the previous task – please don’t let them worry if a lot of it is amber or red – this can be a positive thing as it’s makes us clearly aware of what they need further help with!</a:t>
            </a:r>
          </a:p>
        </p:txBody>
      </p:sp>
    </p:spTree>
    <p:extLst>
      <p:ext uri="{BB962C8B-B14F-4D97-AF65-F5344CB8AC3E}">
        <p14:creationId xmlns:p14="http://schemas.microsoft.com/office/powerpoint/2010/main" val="18898138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80520" cy="38892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5" y="2591548"/>
            <a:ext cx="4716016" cy="42664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0960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16632"/>
            <a:ext cx="6480720" cy="65055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90120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Topic/Art</a:t>
            </a:r>
            <a:endParaRPr lang="en-GB" dirty="0"/>
          </a:p>
          <a:p>
            <a:endParaRPr lang="en-GB" dirty="0"/>
          </a:p>
        </p:txBody>
      </p:sp>
      <p:sp>
        <p:nvSpPr>
          <p:cNvPr id="8" name="Content Placeholder 7"/>
          <p:cNvSpPr>
            <a:spLocks noGrp="1"/>
          </p:cNvSpPr>
          <p:nvPr>
            <p:ph idx="1"/>
          </p:nvPr>
        </p:nvSpPr>
        <p:spPr>
          <a:xfrm>
            <a:off x="251520" y="1124744"/>
            <a:ext cx="8640959" cy="5544616"/>
          </a:xfrm>
        </p:spPr>
        <p:txBody>
          <a:bodyPr>
            <a:normAutofit/>
          </a:bodyPr>
          <a:lstStyle/>
          <a:p>
            <a:pPr marL="0" indent="0" algn="ctr">
              <a:buNone/>
            </a:pPr>
            <a:endParaRPr lang="en-GB" sz="2000" dirty="0" smtClean="0"/>
          </a:p>
          <a:p>
            <a:endParaRPr lang="en-GB" sz="2000" dirty="0" smtClean="0"/>
          </a:p>
          <a:p>
            <a:endParaRPr lang="en-GB" sz="20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5405" y="834558"/>
            <a:ext cx="6624736" cy="57891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73944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124744"/>
            <a:ext cx="7642603" cy="3456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052432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88640"/>
            <a:ext cx="6703695" cy="6336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180125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6299</TotalTime>
  <Words>1176</Words>
  <Application>Microsoft Office PowerPoint</Application>
  <PresentationFormat>On-screen Show (4:3)</PresentationFormat>
  <Paragraphs>84</Paragraphs>
  <Slides>41</Slides>
  <Notes>2</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Learning – Task 1</vt:lpstr>
      <vt:lpstr>Maths Learning - Task 2</vt:lpstr>
      <vt:lpstr>Maths Learning – Task 3</vt:lpstr>
      <vt:lpstr>Maths Learning – BONUS</vt:lpstr>
      <vt:lpstr>PowerPoint Presentation</vt:lpstr>
      <vt:lpstr>PowerPoint Presentation</vt:lpstr>
      <vt:lpstr>PowerPoint Presentation</vt:lpstr>
      <vt:lpstr>PowerPoint Presentation</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71</cp:revision>
  <dcterms:created xsi:type="dcterms:W3CDTF">2020-03-18T10:41:37Z</dcterms:created>
  <dcterms:modified xsi:type="dcterms:W3CDTF">2020-07-11T23:19:11Z</dcterms:modified>
</cp:coreProperties>
</file>