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D1780-D154-407E-A260-D3D62673DB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99ABAE-AF9D-458C-862F-B3D7B004F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384919-430B-44C9-B00C-E12E7ECD0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F286E-6BCC-407B-BD8F-A620CF92D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E3131-EDDD-4B7C-A38E-A9BE5DD5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724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C1D2A-924A-4626-9CDC-933C45C6E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AC838-8D37-415E-9CD0-330E88625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08709-7CC9-41E2-A12E-61ECF32A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57E6DE-12DF-4F93-AF61-277A1F127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997EB-B48D-4AE4-B455-9377D4469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19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2161-23A8-482E-81D7-AE1C3694D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D2FD88-10D6-4798-A55C-4337F8BEC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C24DD-44E9-4728-83BF-14EEB48BA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FFF65-4C05-4DF3-B461-DFDA9627F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D4797-59D2-4BCD-91C6-8E121BC60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751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65664-1ED5-40C9-A3D7-2C8E5A57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DBFD1-5959-4255-9A45-08B335AFB3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1D683E-FE44-4F9F-AABC-4FD88355E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CCE3E8-83A5-4FA7-A530-86656F62B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434D7-718D-4F39-8C35-520B8C41C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53AF06-D125-4A8C-8D7C-5C69BC132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44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803AF-5367-4F61-959D-1DCC7E459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0A04E-12BC-4B1E-B40D-F4CACF28B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E3D4FE-D99B-46EB-AC8E-A268B2024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2D1002-2847-4673-BFFA-2D17099B69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203C40-3BA8-4A15-88B7-DE9762484D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389B92-7220-40C7-AF21-EB27277A1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EC3DAB-CB5B-4262-B652-EF8C324A2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E506E-ED1A-4C6D-A416-9E57F7E6A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048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F2D63-4326-44F3-B066-747206DA7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4A7122-F78E-41B9-8F69-1B76BDD0B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C26F29-8DD4-4E92-8012-7F519466E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5AC74F-7FEE-41BD-9471-89B4E4DB5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631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D65113-2BA7-40A9-A0EE-BE109A9E1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531855-C220-41BA-9D1E-04D431A79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5F4F42-7B82-4510-8516-9B3C816DE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503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A0509-1FDE-493A-ABF2-4CFE46E5B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C62FC-B8AA-45BB-89EC-DEE779920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083885-A5EF-437A-9059-7D34E74EE2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FD797-4958-407E-A6D3-FB1A2AF86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163C1-A6B7-4453-AE02-DA94D28D4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1FDE09-2222-47FA-A65E-E5FA36500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40E10-E8E6-4A8D-B168-7B2F3F4A0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DC3944-FE1C-4E90-A512-E113F9D3DC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3B27-689D-4B2B-B4CC-3771489D4A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90E091-4C99-484A-A574-E1983E05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1A248-20E2-4522-99F6-961004C10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8B038-1EEA-4F2E-8FEE-6570B0FEB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432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F1615-5888-436E-9226-AE334ED2A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7AC5A2-BC2F-4B43-A05D-A63BECEBD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AB97D-C921-4686-8815-B253F248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C786F-F16F-46CB-B5D4-C6B399EB8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8C1B3-5EB9-4153-84F6-9BE79FE62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43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37306C-509B-4E39-A166-E84D718B53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AD5FF8-154B-4D42-86A2-A43C44AFC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919D7-C895-4A57-B45D-0EFDC982D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936B3-7AB4-4150-BADD-C3952FE9C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17D04-5889-4886-80A6-AFD736C5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55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88668C-93AE-48BC-830A-CBE22237D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08D36-52E4-4F38-94F6-3A47C81B7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4FF04-B9C1-462F-A94E-AF0834D127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80E48-3B4F-4F67-BE04-C65CBAC69249}" type="datetimeFigureOut">
              <a:rPr lang="en-GB" smtClean="0"/>
              <a:t>29/03/2020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96D4F-E025-47DE-9FDD-36B2A576BC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72014-74CC-4D9C-ADD6-2A4F601491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D7B2-5149-4CE7-B753-DB7E2C89FE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33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637" y="1038225"/>
            <a:ext cx="9610725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7394713" y="2862470"/>
            <a:ext cx="1908313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3432313" y="395495"/>
            <a:ext cx="945687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58971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7" y="919990"/>
            <a:ext cx="11477625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463204" y="344602"/>
            <a:ext cx="10840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3856383" y="675861"/>
            <a:ext cx="516834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6626087" y="806267"/>
            <a:ext cx="145774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1572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09269F-E4F6-4955-A741-2B0E7DAFF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862012"/>
            <a:ext cx="11639550" cy="51339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97E2E1-6A2D-4273-B0C0-50165A9B7BA3}"/>
              </a:ext>
            </a:extLst>
          </p:cNvPr>
          <p:cNvSpPr txBox="1"/>
          <p:nvPr/>
        </p:nvSpPr>
        <p:spPr>
          <a:xfrm>
            <a:off x="344557" y="357809"/>
            <a:ext cx="11436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Select a book by clicking on it.</a:t>
            </a:r>
          </a:p>
        </p:txBody>
      </p:sp>
    </p:spTree>
    <p:extLst>
      <p:ext uri="{BB962C8B-B14F-4D97-AF65-F5344CB8AC3E}">
        <p14:creationId xmlns:p14="http://schemas.microsoft.com/office/powerpoint/2010/main" val="1582419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998DBB-9D83-4EDA-A459-C03510A2A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87" y="1082330"/>
            <a:ext cx="8505825" cy="55149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1336A6-6BE0-4765-8052-7B4974870E8B}"/>
              </a:ext>
            </a:extLst>
          </p:cNvPr>
          <p:cNvSpPr txBox="1"/>
          <p:nvPr/>
        </p:nvSpPr>
        <p:spPr>
          <a:xfrm>
            <a:off x="1843087" y="556362"/>
            <a:ext cx="8505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Read the overview to see if you like it and click the ‘</a:t>
            </a:r>
            <a:r>
              <a:rPr lang="en-GB" sz="2000" dirty="0" err="1"/>
              <a:t>i</a:t>
            </a:r>
            <a:r>
              <a:rPr lang="en-GB" sz="2000" dirty="0"/>
              <a:t>’ tab for more information.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FD9C6C3-12DA-431B-BF5C-39B522955970}"/>
              </a:ext>
            </a:extLst>
          </p:cNvPr>
          <p:cNvCxnSpPr>
            <a:cxnSpLocks/>
          </p:cNvCxnSpPr>
          <p:nvPr/>
        </p:nvCxnSpPr>
        <p:spPr>
          <a:xfrm flipH="1">
            <a:off x="7513983" y="848139"/>
            <a:ext cx="1709530" cy="113968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159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FCDDE9-7956-4AE2-837A-C41B94329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852" y="1492584"/>
            <a:ext cx="7412521" cy="51569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D26F03-C34D-48AE-864B-5A513F27C4CD}"/>
              </a:ext>
            </a:extLst>
          </p:cNvPr>
          <p:cNvSpPr txBox="1"/>
          <p:nvPr/>
        </p:nvSpPr>
        <p:spPr>
          <a:xfrm>
            <a:off x="6650521" y="569254"/>
            <a:ext cx="3061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 that the book is in your child’s range (Not all books are levelled).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A7DC3C1-0005-45D3-A050-38074C71A668}"/>
              </a:ext>
            </a:extLst>
          </p:cNvPr>
          <p:cNvCxnSpPr>
            <a:cxnSpLocks/>
          </p:cNvCxnSpPr>
          <p:nvPr/>
        </p:nvCxnSpPr>
        <p:spPr>
          <a:xfrm>
            <a:off x="4585252" y="1251531"/>
            <a:ext cx="2390984" cy="204826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66CC45F-0587-410A-8E7A-25414A5418F9}"/>
              </a:ext>
            </a:extLst>
          </p:cNvPr>
          <p:cNvCxnSpPr>
            <a:cxnSpLocks/>
          </p:cNvCxnSpPr>
          <p:nvPr/>
        </p:nvCxnSpPr>
        <p:spPr>
          <a:xfrm flipH="1">
            <a:off x="7818785" y="1199321"/>
            <a:ext cx="368988" cy="14643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29EC5AD-9203-4A29-917A-9F2ACFE9BF5D}"/>
              </a:ext>
            </a:extLst>
          </p:cNvPr>
          <p:cNvSpPr txBox="1"/>
          <p:nvPr/>
        </p:nvSpPr>
        <p:spPr>
          <a:xfrm>
            <a:off x="2347914" y="292255"/>
            <a:ext cx="3525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note of the quiz number so that your child can quiz on the book after on Accelerated Reader. (Not all books have a  quiz).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323D3-3DFA-4E1F-9279-DEF4C43BF688}"/>
              </a:ext>
            </a:extLst>
          </p:cNvPr>
          <p:cNvSpPr txBox="1"/>
          <p:nvPr/>
        </p:nvSpPr>
        <p:spPr>
          <a:xfrm>
            <a:off x="3154017" y="5042250"/>
            <a:ext cx="2531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Click here to start reading the book.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2924F84-9983-4801-A766-BAB9C781DAF1}"/>
              </a:ext>
            </a:extLst>
          </p:cNvPr>
          <p:cNvCxnSpPr>
            <a:cxnSpLocks/>
          </p:cNvCxnSpPr>
          <p:nvPr/>
        </p:nvCxnSpPr>
        <p:spPr>
          <a:xfrm>
            <a:off x="5009322" y="5606469"/>
            <a:ext cx="357808" cy="7545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886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102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NSmiley</dc:creator>
  <cp:lastModifiedBy>NSmiley</cp:lastModifiedBy>
  <cp:revision>3</cp:revision>
  <dcterms:created xsi:type="dcterms:W3CDTF">2020-03-24T12:08:01Z</dcterms:created>
  <dcterms:modified xsi:type="dcterms:W3CDTF">2020-03-29T21:56:37Z</dcterms:modified>
</cp:coreProperties>
</file>