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54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62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700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9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491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6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63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570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661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87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807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DF46D-AE3B-462C-BE68-203D22887DE5}" type="datetimeFigureOut">
              <a:rPr lang="en-GB" smtClean="0"/>
              <a:t>27/05/2024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080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93758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anose="04020404030D07020202" pitchFamily="82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GB" sz="2800" b="1" dirty="0" err="1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anose="04020404030D07020202" pitchFamily="82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Bapchild</a:t>
            </a:r>
            <a:r>
              <a:rPr lang="en-GB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anose="04020404030D07020202" pitchFamily="82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Vision for Music </a:t>
            </a:r>
            <a:endParaRPr lang="en-GB" sz="2800" dirty="0">
              <a:solidFill>
                <a:srgbClr val="00B050"/>
              </a:solidFill>
              <a:latin typeface="Tempus Sans ITC" panose="04020404030D07020202" pitchFamily="82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026" name="Picture 2" descr="C:\Users\Teacher\Dropbox\My PC (Lenovo-301412)\Downloads\musical-notes-animation (1)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584176" cy="75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Teacher\Dropbox\My PC (Lenovo-301412)\Downloads\musical-notes-animation (1)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584176" cy="75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879382"/>
            <a:ext cx="8640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empus Sans ITC" panose="04020404030D07020202" pitchFamily="82" charset="0"/>
              </a:rPr>
              <a:t>Music at </a:t>
            </a:r>
            <a:r>
              <a:rPr lang="en-GB" sz="1400" b="1" u="sng" dirty="0" err="1">
                <a:latin typeface="Tempus Sans ITC" panose="04020404030D07020202" pitchFamily="82" charset="0"/>
              </a:rPr>
              <a:t>Bapchild</a:t>
            </a:r>
            <a:r>
              <a:rPr lang="en-GB" sz="1400" b="1" dirty="0">
                <a:latin typeface="Tempus Sans ITC" panose="04020404030D07020202" pitchFamily="82" charset="0"/>
              </a:rPr>
              <a:t/>
            </a:r>
            <a:br>
              <a:rPr lang="en-GB" sz="1400" b="1" dirty="0">
                <a:latin typeface="Tempus Sans ITC" panose="04020404030D07020202" pitchFamily="82" charset="0"/>
              </a:rPr>
            </a:br>
            <a:r>
              <a:rPr lang="en-GB" sz="1400" dirty="0">
                <a:latin typeface="Tempus Sans ITC" panose="04020404030D07020202" pitchFamily="82" charset="0"/>
              </a:rPr>
              <a:t>Music is an essential part of life; integral in the development of the whole person. We believe that the opportunity to engage in musical experiences is crucial for the development of the whole child. </a:t>
            </a:r>
            <a:r>
              <a:rPr lang="en-GB" sz="1400" dirty="0" smtClean="0">
                <a:latin typeface="Tempus Sans ITC" panose="04020404030D07020202" pitchFamily="82" charset="0"/>
              </a:rPr>
              <a:t>Learning music develops all aspects of a child’s learning, from the physical action of using an instrument to the mathematical skills needed to keep a pulse. These abilities are directly transferable to other areas of the curriculum, allowing them to flourish, and will be invaluable in their future life. </a:t>
            </a:r>
            <a:endParaRPr lang="en-GB" sz="1400" dirty="0">
              <a:latin typeface="Tempus Sans ITC" panose="04020404030D07020202" pitchFamily="82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24" y="2200661"/>
            <a:ext cx="2287504" cy="21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82808" y="219344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empus Sans ITC" panose="04020404030D07020202" pitchFamily="82" charset="0"/>
              </a:rPr>
              <a:t>At </a:t>
            </a:r>
            <a:r>
              <a:rPr lang="en-GB" sz="1400" dirty="0" err="1" smtClean="0">
                <a:latin typeface="Tempus Sans ITC" panose="04020404030D07020202" pitchFamily="82" charset="0"/>
              </a:rPr>
              <a:t>Bapchild</a:t>
            </a:r>
            <a:r>
              <a:rPr lang="en-GB" sz="1400" dirty="0" smtClean="0">
                <a:latin typeface="Tempus Sans ITC" panose="04020404030D07020202" pitchFamily="82" charset="0"/>
              </a:rPr>
              <a:t>, children actively engage in singing, playing, composing, improvising, listening and through our Music Plus programme, every child has opportunity to learn </a:t>
            </a:r>
            <a:r>
              <a:rPr lang="en-GB" sz="1400" dirty="0" smtClean="0">
                <a:latin typeface="Tempus Sans ITC" panose="04020404030D07020202" pitchFamily="82" charset="0"/>
              </a:rPr>
              <a:t>the ukulele </a:t>
            </a:r>
            <a:r>
              <a:rPr lang="en-GB" sz="1400" dirty="0" smtClean="0">
                <a:latin typeface="Tempus Sans ITC" panose="04020404030D07020202" pitchFamily="82" charset="0"/>
              </a:rPr>
              <a:t>for the majority of a </a:t>
            </a:r>
            <a:r>
              <a:rPr lang="en-GB" sz="1400" dirty="0" smtClean="0">
                <a:latin typeface="Tempus Sans ITC" panose="04020404030D07020202" pitchFamily="82" charset="0"/>
              </a:rPr>
              <a:t>year. There are also many opportunities for children to perform both in school and in the local community. Peripatetic lessons on the guitar, violin, flute and clarinet are also offered. </a:t>
            </a:r>
            <a:r>
              <a:rPr lang="en-GB" sz="1400" dirty="0" smtClean="0">
                <a:latin typeface="Tempus Sans ITC" panose="04020404030D07020202" pitchFamily="82" charset="0"/>
              </a:rPr>
              <a:t>There’s also </a:t>
            </a:r>
            <a:r>
              <a:rPr lang="en-GB" sz="1400" dirty="0" err="1" smtClean="0">
                <a:latin typeface="Tempus Sans ITC" panose="04020404030D07020202" pitchFamily="82" charset="0"/>
              </a:rPr>
              <a:t>opporunity</a:t>
            </a:r>
            <a:r>
              <a:rPr lang="en-GB" sz="1400" dirty="0" smtClean="0">
                <a:latin typeface="Tempus Sans ITC" panose="04020404030D07020202" pitchFamily="82" charset="0"/>
              </a:rPr>
              <a:t> to learn bass, electric guitar, </a:t>
            </a:r>
            <a:r>
              <a:rPr lang="en-GB" sz="1400" dirty="0" err="1" smtClean="0">
                <a:latin typeface="Tempus Sans ITC" panose="04020404030D07020202" pitchFamily="82" charset="0"/>
              </a:rPr>
              <a:t>keyboard,drums</a:t>
            </a:r>
            <a:r>
              <a:rPr lang="en-GB" sz="1400" dirty="0" smtClean="0">
                <a:latin typeface="Tempus Sans ITC" panose="04020404030D07020202" pitchFamily="82" charset="0"/>
              </a:rPr>
              <a:t> and vocals within a band setting. </a:t>
            </a:r>
            <a:endParaRPr lang="en-GB" sz="1400" dirty="0">
              <a:latin typeface="Tempus Sans ITC" panose="04020404030D07020202" pitchFamily="8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27784" y="3521933"/>
            <a:ext cx="1254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empus Sans ITC" panose="04020404030D07020202" pitchFamily="82" charset="0"/>
              </a:rPr>
              <a:t>Our visions…</a:t>
            </a:r>
            <a:endParaRPr lang="en-GB" sz="1400" b="1" dirty="0">
              <a:latin typeface="Tempus Sans ITC" panose="04020404030D07020202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40438" y="3965321"/>
            <a:ext cx="35196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MS Gothic"/>
                <a:ea typeface="MS Gothic"/>
              </a:rPr>
              <a:t>♩</a:t>
            </a:r>
            <a:r>
              <a:rPr lang="en-GB" sz="1200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Through music, children </a:t>
            </a:r>
            <a:r>
              <a:rPr lang="en-GB" sz="1200" dirty="0">
                <a:solidFill>
                  <a:srgbClr val="00B050"/>
                </a:solidFill>
                <a:latin typeface="Tempus Sans ITC" panose="04020404030D07020202" pitchFamily="82" charset="0"/>
              </a:rPr>
              <a:t>will develop confidence, communication, thinking and creative skills and improve their emotional well-being.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760132" y="3549344"/>
            <a:ext cx="3348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00B050"/>
                </a:solidFill>
                <a:latin typeface="MS Gothic"/>
                <a:ea typeface="MS Gothic"/>
              </a:rPr>
              <a:t>♩</a:t>
            </a:r>
            <a:r>
              <a:rPr lang="en-GB" sz="1200" dirty="0" smtClean="0">
                <a:solidFill>
                  <a:srgbClr val="FF0000"/>
                </a:solidFill>
                <a:latin typeface="Tempus Sans ITC" panose="04020404030D07020202" pitchFamily="82" charset="0"/>
                <a:ea typeface="MS Gothic"/>
              </a:rPr>
              <a:t>As music </a:t>
            </a:r>
            <a:r>
              <a:rPr lang="en-GB" sz="1200" dirty="0" smtClean="0">
                <a:solidFill>
                  <a:srgbClr val="FF0000"/>
                </a:solidFill>
                <a:latin typeface="Tempus Sans ITC" panose="04020404030D07020202" pitchFamily="82" charset="0"/>
              </a:rPr>
              <a:t>utilises </a:t>
            </a:r>
            <a:r>
              <a:rPr lang="en-GB" sz="1200" dirty="0">
                <a:solidFill>
                  <a:srgbClr val="FF0000"/>
                </a:solidFill>
                <a:latin typeface="Tempus Sans ITC" panose="04020404030D07020202" pitchFamily="82" charset="0"/>
              </a:rPr>
              <a:t>both sides of the brain, it will foster connections which will improve memory and coordination.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140" y="4869160"/>
            <a:ext cx="4584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00B050"/>
                </a:solidFill>
                <a:latin typeface="MS Gothic"/>
                <a:ea typeface="MS Gothic"/>
              </a:rPr>
              <a:t>♫</a:t>
            </a:r>
            <a:r>
              <a:rPr lang="en-GB" sz="1200" dirty="0" smtClean="0">
                <a:solidFill>
                  <a:srgbClr val="FF0000"/>
                </a:solidFill>
                <a:latin typeface="Tempus Sans ITC" panose="04020404030D07020202" pitchFamily="82" charset="0"/>
              </a:rPr>
              <a:t>The </a:t>
            </a:r>
            <a:r>
              <a:rPr lang="en-GB" sz="1200" dirty="0">
                <a:solidFill>
                  <a:srgbClr val="FF0000"/>
                </a:solidFill>
                <a:latin typeface="Tempus Sans ITC" panose="04020404030D07020202" pitchFamily="82" charset="0"/>
              </a:rPr>
              <a:t>skills involved in playing and listening to music will also help learners develop the self-esteem, self-discipline, cooperation, creativity, and self-motivation necessary for success.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51050" y="4884548"/>
            <a:ext cx="41764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MS Gothic"/>
                <a:ea typeface="MS Gothic"/>
              </a:rPr>
              <a:t>♫ </a:t>
            </a:r>
            <a:r>
              <a:rPr lang="en-GB" sz="1200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Children </a:t>
            </a:r>
            <a:r>
              <a:rPr lang="en-GB" sz="1200" dirty="0">
                <a:solidFill>
                  <a:srgbClr val="00B050"/>
                </a:solidFill>
                <a:latin typeface="Tempus Sans ITC" panose="04020404030D07020202" pitchFamily="82" charset="0"/>
              </a:rPr>
              <a:t>will find that music is enjoyable and relaxing which will help reduce stress. All children will be able to experience a sense of achievement and pride. </a:t>
            </a: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371" y="4081193"/>
            <a:ext cx="460067" cy="570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15514"/>
            <a:ext cx="440552" cy="576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282" y="4035125"/>
            <a:ext cx="745086" cy="668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28332" y="6387246"/>
            <a:ext cx="93245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 b="1" dirty="0" smtClean="0">
                <a:solidFill>
                  <a:srgbClr val="444444"/>
                </a:solidFill>
                <a:latin typeface="Tempus Sans ITC" panose="04020404030D07020202" pitchFamily="82" charset="0"/>
                <a:ea typeface="Times New Roman"/>
                <a:cs typeface="Arial"/>
              </a:rPr>
              <a:t>Above all, it</a:t>
            </a:r>
            <a:r>
              <a:rPr lang="en-GB" sz="1100" b="1" dirty="0" smtClean="0">
                <a:solidFill>
                  <a:srgbClr val="444444"/>
                </a:solidFill>
                <a:effectLst/>
                <a:latin typeface="Tempus Sans ITC" panose="04020404030D07020202" pitchFamily="82" charset="0"/>
                <a:ea typeface="Times New Roman"/>
                <a:cs typeface="Arial"/>
              </a:rPr>
              <a:t> is our vision that every child adopts an understanding and love of music which they can carry with them for the rest of their lives.</a:t>
            </a:r>
            <a:endParaRPr lang="en-GB" sz="1100" b="1" dirty="0">
              <a:effectLst/>
              <a:latin typeface="Tempus Sans ITC" panose="04020404030D07020202" pitchFamily="82" charset="0"/>
              <a:ea typeface="Times New Roman"/>
              <a:cs typeface="Times New Roman"/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493" y="5373216"/>
            <a:ext cx="1014419" cy="89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557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232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Bapchild Vision for Music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Bapchild Vision for Music</dc:title>
  <dc:creator>Teacher</dc:creator>
  <cp:lastModifiedBy>Owner</cp:lastModifiedBy>
  <cp:revision>15</cp:revision>
  <dcterms:created xsi:type="dcterms:W3CDTF">2021-12-01T20:50:34Z</dcterms:created>
  <dcterms:modified xsi:type="dcterms:W3CDTF">2024-05-27T08:07:18Z</dcterms:modified>
</cp:coreProperties>
</file>