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6" r:id="rId3"/>
    <p:sldId id="271" r:id="rId4"/>
    <p:sldId id="272" r:id="rId5"/>
    <p:sldId id="278" r:id="rId6"/>
    <p:sldId id="281" r:id="rId7"/>
    <p:sldId id="280" r:id="rId8"/>
    <p:sldId id="262" r:id="rId9"/>
    <p:sldId id="282" r:id="rId10"/>
    <p:sldId id="296" r:id="rId11"/>
    <p:sldId id="256" r:id="rId12"/>
    <p:sldId id="259" r:id="rId13"/>
    <p:sldId id="28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>
      <p:cViewPr varScale="1">
        <p:scale>
          <a:sx n="59" d="100"/>
          <a:sy n="59" d="100"/>
        </p:scale>
        <p:origin x="151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yla Gambell" userId="cd20dd6d-4b3f-4ee6-a4aa-9c8cd9d3aef9" providerId="ADAL" clId="{221DE994-E710-45CC-844A-29115A6D032B}"/>
    <pc:docChg chg="modSld">
      <pc:chgData name="Leyla Gambell" userId="cd20dd6d-4b3f-4ee6-a4aa-9c8cd9d3aef9" providerId="ADAL" clId="{221DE994-E710-45CC-844A-29115A6D032B}" dt="2023-07-20T20:09:40.463" v="45" actId="20577"/>
      <pc:docMkLst>
        <pc:docMk/>
      </pc:docMkLst>
      <pc:sldChg chg="modSp mod">
        <pc:chgData name="Leyla Gambell" userId="cd20dd6d-4b3f-4ee6-a4aa-9c8cd9d3aef9" providerId="ADAL" clId="{221DE994-E710-45CC-844A-29115A6D032B}" dt="2023-07-20T20:09:40.463" v="45" actId="20577"/>
        <pc:sldMkLst>
          <pc:docMk/>
          <pc:sldMk cId="416465094" sldId="266"/>
        </pc:sldMkLst>
        <pc:spChg chg="mod">
          <ac:chgData name="Leyla Gambell" userId="cd20dd6d-4b3f-4ee6-a4aa-9c8cd9d3aef9" providerId="ADAL" clId="{221DE994-E710-45CC-844A-29115A6D032B}" dt="2023-07-20T20:09:32.596" v="33" actId="6549"/>
          <ac:spMkLst>
            <pc:docMk/>
            <pc:sldMk cId="416465094" sldId="266"/>
            <ac:spMk id="7" creationId="{00000000-0000-0000-0000-000000000000}"/>
          </ac:spMkLst>
        </pc:spChg>
        <pc:spChg chg="mod">
          <ac:chgData name="Leyla Gambell" userId="cd20dd6d-4b3f-4ee6-a4aa-9c8cd9d3aef9" providerId="ADAL" clId="{221DE994-E710-45CC-844A-29115A6D032B}" dt="2023-07-20T20:09:40.463" v="45" actId="20577"/>
          <ac:spMkLst>
            <pc:docMk/>
            <pc:sldMk cId="416465094" sldId="266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0A6077-E550-4CE5-9D09-2155935C307F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6346D-9672-4874-90FB-11C1208B6D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95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239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717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455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813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07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808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6346D-9672-4874-90FB-11C1208B6D1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65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76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2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1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6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9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11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395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99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525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106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280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5B2E9-198A-48F4-9D9E-749A8DB346F2}" type="datetimeFigureOut">
              <a:rPr lang="en-GB" smtClean="0"/>
              <a:t>20/07/2023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5EA6F8-FF3D-4E6F-85D6-C8A05179C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46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50304" y="260648"/>
            <a:ext cx="7772400" cy="14700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Back To School!</a:t>
            </a: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7" y="332656"/>
            <a:ext cx="1589853" cy="1872208"/>
          </a:xfrm>
          <a:prstGeom prst="rect">
            <a:avLst/>
          </a:prstGeom>
        </p:spPr>
      </p:pic>
      <p:pic>
        <p:nvPicPr>
          <p:cNvPr id="1026" name="Picture 2" descr="F:\SENCO\staff photos\IMG_0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012" y="2348880"/>
            <a:ext cx="5589135" cy="41918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63204">
            <a:off x="-70770" y="821845"/>
            <a:ext cx="4487247" cy="44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59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9451" y="3309899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Miss White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1 Teacher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32512" y="5062089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Mr </a:t>
            </a:r>
            <a:r>
              <a:rPr lang="en-GB" b="1" dirty="0" err="1">
                <a:latin typeface="Comic Sans MS" panose="030F0702030302020204" pitchFamily="66" charset="0"/>
              </a:rPr>
              <a:t>Affonso</a:t>
            </a:r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Year 1 Support Staff (mornings and 2 afternoons)</a:t>
            </a:r>
          </a:p>
        </p:txBody>
      </p:sp>
      <p:pic>
        <p:nvPicPr>
          <p:cNvPr id="10242" name="Picture 2" descr="F:\SENCO\staff photos\IMG_04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3685" y="856378"/>
            <a:ext cx="2804024" cy="21030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732512" y="3742652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Austin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Year 1 Class TA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(full time)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75288" y="1715844"/>
            <a:ext cx="2564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Year 1 Team</a:t>
            </a:r>
          </a:p>
        </p:txBody>
      </p:sp>
      <p:pic>
        <p:nvPicPr>
          <p:cNvPr id="3" name="Picture 2" descr="A person sitting at a table&#10;&#10;Description automatically generated with medium confidence">
            <a:extLst>
              <a:ext uri="{FF2B5EF4-FFF2-40B4-BE49-F238E27FC236}">
                <a16:creationId xmlns:a16="http://schemas.microsoft.com/office/drawing/2014/main" id="{92D29ED4-5919-4471-B8FE-CEB09F1E675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t="7177" r="27601" b="42650"/>
          <a:stretch/>
        </p:blipFill>
        <p:spPr>
          <a:xfrm>
            <a:off x="731879" y="474778"/>
            <a:ext cx="2220143" cy="25875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 descr="A person smiling for the camera&#10;&#10;Description automatically generated with low confidence">
            <a:extLst>
              <a:ext uri="{FF2B5EF4-FFF2-40B4-BE49-F238E27FC236}">
                <a16:creationId xmlns:a16="http://schemas.microsoft.com/office/drawing/2014/main" id="{AA854CE3-4936-2ED1-39B1-00F3DA5B12E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1" t="18504" r="32649" b="31800"/>
          <a:stretch/>
        </p:blipFill>
        <p:spPr>
          <a:xfrm rot="5400000">
            <a:off x="3124590" y="4318006"/>
            <a:ext cx="2506585" cy="187220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6465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SENCO\staff photos\IMG_07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49816"/>
            <a:ext cx="6048672" cy="453650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5445224"/>
            <a:ext cx="8533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Here is your new classroom!</a:t>
            </a:r>
          </a:p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This is Year 1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43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5445224"/>
            <a:ext cx="853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This is the playground for Year R, 1 and 2</a:t>
            </a:r>
          </a:p>
        </p:txBody>
      </p:sp>
      <p:pic>
        <p:nvPicPr>
          <p:cNvPr id="4098" name="Picture 2" descr="F:\SENCO\staff photos\IMG_07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08" y="476672"/>
            <a:ext cx="6192688" cy="46445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798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229200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field where we join the ‘big children’ at lunchtimes if the weather is sunny.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 descr="F:\SENCO\staff photos\IMG_07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1017"/>
            <a:ext cx="5896744" cy="442255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80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96136" y="597151"/>
            <a:ext cx="3036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Here is the Hall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eat your lunch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You might have PE lessons in here.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</p:txBody>
      </p:sp>
      <p:pic>
        <p:nvPicPr>
          <p:cNvPr id="14338" name="Picture 2" descr="F:\SENCO\staff photos\IMG_07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00" y="597151"/>
            <a:ext cx="5293757" cy="39703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512" y="5157192"/>
            <a:ext cx="83651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sport do you think the children will be playing today?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948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92696"/>
            <a:ext cx="5760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Here are some other people you might see…….</a:t>
            </a:r>
          </a:p>
        </p:txBody>
      </p:sp>
    </p:spTree>
    <p:extLst>
      <p:ext uri="{BB962C8B-B14F-4D97-AF65-F5344CB8AC3E}">
        <p14:creationId xmlns:p14="http://schemas.microsoft.com/office/powerpoint/2010/main" val="790055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5303961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At Lunch time these ladies will look after you…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3429000"/>
            <a:ext cx="40886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Mitchell and Mrs </a:t>
            </a:r>
            <a:r>
              <a:rPr lang="en-GB" sz="2000" b="1" dirty="0" err="1">
                <a:latin typeface="Comic Sans MS" panose="030F0702030302020204" pitchFamily="66" charset="0"/>
              </a:rPr>
              <a:t>Lingham</a:t>
            </a:r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endParaRPr lang="en-GB" sz="20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also run Breakfast Club if you come in early. They make great toast!</a:t>
            </a:r>
          </a:p>
        </p:txBody>
      </p:sp>
      <p:pic>
        <p:nvPicPr>
          <p:cNvPr id="6146" name="Picture 2" descr="F:\SENCO\staff photos\IMG_05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80"/>
            <a:ext cx="3368552" cy="252641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SENCO\staff photos\IMG_054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7"/>
          <a:stretch/>
        </p:blipFill>
        <p:spPr bwMode="auto">
          <a:xfrm>
            <a:off x="2840169" y="548679"/>
            <a:ext cx="1551045" cy="23024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1281" y="2985200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Foster</a:t>
            </a:r>
          </a:p>
        </p:txBody>
      </p:sp>
      <p:pic>
        <p:nvPicPr>
          <p:cNvPr id="9" name="Picture 8" descr="A picture containing clothing, person&#10;&#10;Description automatically generated">
            <a:extLst>
              <a:ext uri="{FF2B5EF4-FFF2-40B4-BE49-F238E27FC236}">
                <a16:creationId xmlns:a16="http://schemas.microsoft.com/office/drawing/2014/main" id="{B5811510-4EEA-7CD7-C136-BD6EA1509C7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1" r="3749" b="18500"/>
          <a:stretch/>
        </p:blipFill>
        <p:spPr>
          <a:xfrm>
            <a:off x="676200" y="2132856"/>
            <a:ext cx="1656184" cy="2302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18C97-8800-CC7C-246F-791F0185996B}"/>
              </a:ext>
            </a:extLst>
          </p:cNvPr>
          <p:cNvSpPr txBox="1"/>
          <p:nvPr/>
        </p:nvSpPr>
        <p:spPr>
          <a:xfrm>
            <a:off x="-242156" y="4667309"/>
            <a:ext cx="3492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Mrs Osei</a:t>
            </a:r>
          </a:p>
        </p:txBody>
      </p:sp>
    </p:spTree>
    <p:extLst>
      <p:ext uri="{BB962C8B-B14F-4D97-AF65-F5344CB8AC3E}">
        <p14:creationId xmlns:p14="http://schemas.microsoft.com/office/powerpoint/2010/main" val="928372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25145" y="1460139"/>
            <a:ext cx="3955976" cy="1080120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This is Mrs Long, our Wellbeing Leader</a:t>
            </a:r>
            <a:br>
              <a:rPr lang="en-GB" sz="2400" dirty="0">
                <a:latin typeface="Comic Sans MS" panose="030F0702030302020204" pitchFamily="66" charset="0"/>
              </a:rPr>
            </a:b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She is good at listening if someone is worried about something.</a:t>
            </a:r>
          </a:p>
        </p:txBody>
      </p:sp>
      <p:pic>
        <p:nvPicPr>
          <p:cNvPr id="4" name="Picture 3" descr="A picture containing grass, outdoor, person&#10;&#10;Description automatically generated">
            <a:extLst>
              <a:ext uri="{FF2B5EF4-FFF2-40B4-BE49-F238E27FC236}">
                <a16:creationId xmlns:a16="http://schemas.microsoft.com/office/drawing/2014/main" id="{651BFB96-CC8E-6160-22E4-6AD59D924D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9" r="5292" b="15120"/>
          <a:stretch/>
        </p:blipFill>
        <p:spPr>
          <a:xfrm>
            <a:off x="6131091" y="3429000"/>
            <a:ext cx="2313938" cy="31683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Gambell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SENCO and works hard to make sure everyone feels included in our school.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44BF90-DA52-3B33-A12A-BECD2766DC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28" t="4099" r="14191" b="21100"/>
          <a:stretch/>
        </p:blipFill>
        <p:spPr>
          <a:xfrm>
            <a:off x="395536" y="620688"/>
            <a:ext cx="2855234" cy="316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5589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F04FCD7-2F24-CCFA-25FA-D734B19FEAEC}"/>
              </a:ext>
            </a:extLst>
          </p:cNvPr>
          <p:cNvSpPr txBox="1"/>
          <p:nvPr/>
        </p:nvSpPr>
        <p:spPr>
          <a:xfrm>
            <a:off x="2123728" y="4486403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Rev Simon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He is our School Chaplain</a:t>
            </a:r>
          </a:p>
        </p:txBody>
      </p:sp>
      <p:pic>
        <p:nvPicPr>
          <p:cNvPr id="5" name="Picture 4" descr="A picture containing person, wall&#10;&#10;Description automatically generated">
            <a:extLst>
              <a:ext uri="{FF2B5EF4-FFF2-40B4-BE49-F238E27FC236}">
                <a16:creationId xmlns:a16="http://schemas.microsoft.com/office/drawing/2014/main" id="{6CBAFB17-FFB7-1F08-D32E-06A45AAE35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1" t="14300" r="16401" b="22700"/>
          <a:stretch/>
        </p:blipFill>
        <p:spPr>
          <a:xfrm>
            <a:off x="611560" y="332656"/>
            <a:ext cx="270030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20A417-58F8-C18C-224C-A61D5AEB7F95}"/>
              </a:ext>
            </a:extLst>
          </p:cNvPr>
          <p:cNvSpPr txBox="1"/>
          <p:nvPr/>
        </p:nvSpPr>
        <p:spPr>
          <a:xfrm>
            <a:off x="3563888" y="332656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Mrs </a:t>
            </a:r>
            <a:r>
              <a:rPr lang="en-GB" sz="2400" b="1" dirty="0" err="1">
                <a:latin typeface="Comic Sans MS" panose="030F0702030302020204" pitchFamily="66" charset="0"/>
              </a:rPr>
              <a:t>Julier</a:t>
            </a:r>
            <a:endParaRPr lang="en-GB" sz="2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She is our Music teacher.</a:t>
            </a:r>
          </a:p>
        </p:txBody>
      </p:sp>
      <p:pic>
        <p:nvPicPr>
          <p:cNvPr id="3" name="Picture 2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92F7DF24-0B3C-8042-2DB6-75CD84E25A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23305"/>
            <a:ext cx="2890242" cy="38793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17031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1"/>
            <a:ext cx="7772400" cy="1080120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will see these lovely ladies every day when you go to the office, or walk to the Hall…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4" r="5714"/>
          <a:stretch/>
        </p:blipFill>
        <p:spPr bwMode="auto">
          <a:xfrm>
            <a:off x="1115616" y="2006224"/>
            <a:ext cx="2376264" cy="30003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16016" y="544522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Barwick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is the Office Manager and is in charge of the registers and the glue sticks!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5487048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Mrs Smedley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She helps out at lunch time, and she also works in Year R too. What a busy lady!</a:t>
            </a:r>
          </a:p>
        </p:txBody>
      </p:sp>
      <p:pic>
        <p:nvPicPr>
          <p:cNvPr id="4" name="Picture 3" descr="A person with long hair&#10;&#10;Description automatically generated with low confidence">
            <a:extLst>
              <a:ext uri="{FF2B5EF4-FFF2-40B4-BE49-F238E27FC236}">
                <a16:creationId xmlns:a16="http://schemas.microsoft.com/office/drawing/2014/main" id="{558E8E57-7728-4330-B9C3-23CDB704D5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01" t="25850" r="15000" b="18500"/>
          <a:stretch/>
        </p:blipFill>
        <p:spPr>
          <a:xfrm>
            <a:off x="5322379" y="1900677"/>
            <a:ext cx="2531689" cy="3272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7133498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66888" y="490567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Smiley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Deputy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also teaches Year 5 and does the Ribbon Dance.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4284" y="4899247"/>
            <a:ext cx="36616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Mr Kelly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He is our </a:t>
            </a:r>
            <a:r>
              <a:rPr lang="en-GB" dirty="0" err="1">
                <a:latin typeface="Comic Sans MS" panose="030F0702030302020204" pitchFamily="66" charset="0"/>
              </a:rPr>
              <a:t>Headteacher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You will see him during your day. He can’t wait to have all the children back in school. </a:t>
            </a:r>
          </a:p>
        </p:txBody>
      </p:sp>
      <p:pic>
        <p:nvPicPr>
          <p:cNvPr id="3074" name="Picture 2" descr="F:\SENCO\staff photos\IMG_05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57137" y="1545866"/>
            <a:ext cx="3401275" cy="25509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0" name="Picture 2" descr="F:\SENCO\staff photos\ada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31440"/>
            <a:ext cx="2592288" cy="34563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124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764704"/>
            <a:ext cx="6912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We are looking forward to seeing you in September!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Have a lovely summer holiday.</a:t>
            </a: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From all of us at </a:t>
            </a:r>
            <a:r>
              <a:rPr lang="en-GB" sz="2800" b="1" dirty="0" err="1">
                <a:latin typeface="Comic Sans MS" panose="030F0702030302020204" pitchFamily="66" charset="0"/>
              </a:rPr>
              <a:t>Bapchild</a:t>
            </a:r>
            <a:r>
              <a:rPr lang="en-GB" sz="2800" b="1" dirty="0">
                <a:latin typeface="Comic Sans MS" panose="030F0702030302020204" pitchFamily="66" charset="0"/>
              </a:rPr>
              <a:t> School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3EB9E-61B1-ABD9-1D3D-A04776D416F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057" y="4005064"/>
            <a:ext cx="1589853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469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1771</TotalTime>
  <Words>346</Words>
  <Application>Microsoft Office PowerPoint</Application>
  <PresentationFormat>On-screen Show (4:3)</PresentationFormat>
  <Paragraphs>58</Paragraphs>
  <Slides>13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Welcome Back To School!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This is Mrs Long, our Wellbeing Leader  She is good at listening if someone is worried about something.</vt:lpstr>
      <vt:lpstr>PowerPoint Presentation</vt:lpstr>
      <vt:lpstr>You will see these lovely ladies every day when you go to the office, or walk to the Hall…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Leyla Gambell</cp:lastModifiedBy>
  <cp:revision>26</cp:revision>
  <dcterms:created xsi:type="dcterms:W3CDTF">2020-07-08T18:38:11Z</dcterms:created>
  <dcterms:modified xsi:type="dcterms:W3CDTF">2023-07-20T20:09:49Z</dcterms:modified>
</cp:coreProperties>
</file>