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65" r:id="rId4"/>
    <p:sldId id="264" r:id="rId5"/>
    <p:sldId id="271" r:id="rId6"/>
    <p:sldId id="258" r:id="rId7"/>
    <p:sldId id="269" r:id="rId8"/>
    <p:sldId id="270" r:id="rId9"/>
    <p:sldId id="275" r:id="rId10"/>
    <p:sldId id="260" r:id="rId11"/>
    <p:sldId id="261" r:id="rId12"/>
    <p:sldId id="268" r:id="rId13"/>
    <p:sldId id="263" r:id="rId14"/>
    <p:sldId id="27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15/04/2020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15/04/2020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15/04/2020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15/04/2020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15/04/2020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15/04/2020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nVuH4BdVQOQ"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5 Week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US" dirty="0" smtClean="0"/>
              <a:t>Hello Lovely Year 1!</a:t>
            </a:r>
            <a:endParaRPr lang="en-GB" dirty="0"/>
          </a:p>
        </p:txBody>
      </p:sp>
      <p:sp>
        <p:nvSpPr>
          <p:cNvPr id="3" name="Content Placeholder 2"/>
          <p:cNvSpPr>
            <a:spLocks noGrp="1"/>
          </p:cNvSpPr>
          <p:nvPr>
            <p:ph idx="1"/>
          </p:nvPr>
        </p:nvSpPr>
        <p:spPr>
          <a:xfrm>
            <a:off x="395536" y="1052736"/>
            <a:ext cx="8229600" cy="4525963"/>
          </a:xfrm>
        </p:spPr>
        <p:txBody>
          <a:bodyPr>
            <a:noAutofit/>
          </a:bodyPr>
          <a:lstStyle/>
          <a:p>
            <a:pPr marL="0" indent="0">
              <a:buNone/>
            </a:pPr>
            <a:r>
              <a:rPr lang="en-US" sz="2200" dirty="0" smtClean="0"/>
              <a:t>I hope you are all OK and managed to have an enjoyable Easter holiday. I have been well and busy looking after my children and my mum and my dog. I have also been volunteering to help older people who live in my road with their shopping.</a:t>
            </a:r>
            <a:br>
              <a:rPr lang="en-US" sz="2200" dirty="0" smtClean="0"/>
            </a:br>
            <a:endParaRPr lang="en-US" sz="2200" dirty="0" smtClean="0"/>
          </a:p>
          <a:p>
            <a:pPr marL="0" indent="0">
              <a:buNone/>
            </a:pPr>
            <a:r>
              <a:rPr lang="en-US" sz="2200" dirty="0" smtClean="0"/>
              <a:t>Please find below lots of useful information plus a new slide about PE and another useful resource called Classroom Secrets. The first three slides outline specific activities for our class and will be updated every week with three </a:t>
            </a:r>
            <a:r>
              <a:rPr lang="en-US" sz="2200" dirty="0" err="1" smtClean="0"/>
              <a:t>Maths</a:t>
            </a:r>
            <a:r>
              <a:rPr lang="en-US" sz="2200" dirty="0" smtClean="0"/>
              <a:t> tasks, three English tasks and one other Science or Topic activity. As this week is only two days there is only one </a:t>
            </a:r>
            <a:r>
              <a:rPr lang="en-US" sz="2200" dirty="0" err="1" smtClean="0"/>
              <a:t>Maths</a:t>
            </a:r>
            <a:r>
              <a:rPr lang="en-US" sz="2200" dirty="0" smtClean="0"/>
              <a:t> and one English task this time. </a:t>
            </a:r>
          </a:p>
          <a:p>
            <a:pPr marL="0" indent="0">
              <a:buNone/>
            </a:pPr>
            <a:endParaRPr lang="en-US" sz="2200" dirty="0"/>
          </a:p>
          <a:p>
            <a:pPr marL="0" indent="0">
              <a:buNone/>
            </a:pPr>
            <a:r>
              <a:rPr lang="en-US" sz="2200" dirty="0" smtClean="0"/>
              <a:t>Remember to be kind to yourselves in these strange times and that you can only do your best.</a:t>
            </a:r>
          </a:p>
          <a:p>
            <a:pPr marL="0" indent="0">
              <a:buNone/>
            </a:pPr>
            <a:endParaRPr lang="en-US" sz="2200" dirty="0"/>
          </a:p>
          <a:p>
            <a:pPr marL="0" indent="0">
              <a:buNone/>
            </a:pPr>
            <a:r>
              <a:rPr lang="en-US" sz="2200" dirty="0" smtClean="0"/>
              <a:t>Love from </a:t>
            </a:r>
            <a:r>
              <a:rPr lang="en-US" sz="2200" dirty="0" err="1" smtClean="0"/>
              <a:t>Mrs</a:t>
            </a:r>
            <a:r>
              <a:rPr lang="en-US" sz="2200" dirty="0" smtClean="0"/>
              <a:t> Child</a:t>
            </a:r>
            <a:endParaRPr lang="en-GB" sz="2200" dirty="0"/>
          </a:p>
        </p:txBody>
      </p:sp>
    </p:spTree>
    <p:extLst>
      <p:ext uri="{BB962C8B-B14F-4D97-AF65-F5344CB8AC3E}">
        <p14:creationId xmlns:p14="http://schemas.microsoft.com/office/powerpoint/2010/main" val="46823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5760"/>
            <a:ext cx="8229600" cy="1143000"/>
          </a:xfrm>
        </p:spPr>
        <p:txBody>
          <a:bodyPr/>
          <a:lstStyle/>
          <a:p>
            <a:r>
              <a:rPr lang="en-GB" dirty="0" smtClean="0"/>
              <a:t>English Learning</a:t>
            </a:r>
            <a:endParaRPr lang="en-GB" dirty="0"/>
          </a:p>
        </p:txBody>
      </p:sp>
      <p:sp>
        <p:nvSpPr>
          <p:cNvPr id="3" name="Content Placeholder 2"/>
          <p:cNvSpPr>
            <a:spLocks noGrp="1"/>
          </p:cNvSpPr>
          <p:nvPr>
            <p:ph idx="1"/>
          </p:nvPr>
        </p:nvSpPr>
        <p:spPr>
          <a:xfrm>
            <a:off x="179512" y="1340768"/>
            <a:ext cx="5514744" cy="5517232"/>
          </a:xfrm>
        </p:spPr>
        <p:txBody>
          <a:bodyPr>
            <a:normAutofit fontScale="85000" lnSpcReduction="20000"/>
          </a:bodyPr>
          <a:lstStyle/>
          <a:p>
            <a:pPr marL="0" indent="0">
              <a:buNone/>
            </a:pPr>
            <a:r>
              <a:rPr lang="en-GB" dirty="0" smtClean="0"/>
              <a:t>Our new class book is The Bog Baby by Jeanne Willis. Please listen to the story being read at </a:t>
            </a:r>
            <a:r>
              <a:rPr lang="en-GB" dirty="0">
                <a:hlinkClick r:id="rId2"/>
              </a:rPr>
              <a:t>https://</a:t>
            </a:r>
            <a:r>
              <a:rPr lang="en-GB" dirty="0" smtClean="0">
                <a:hlinkClick r:id="rId2"/>
              </a:rPr>
              <a:t>www.youtube.com/watch?v=nVuH4BdVQOQ</a:t>
            </a:r>
            <a:r>
              <a:rPr lang="en-GB" dirty="0" smtClean="0"/>
              <a:t>.</a:t>
            </a:r>
          </a:p>
          <a:p>
            <a:pPr marL="0" indent="0">
              <a:buNone/>
            </a:pPr>
            <a:endParaRPr lang="en-US" dirty="0"/>
          </a:p>
          <a:p>
            <a:pPr marL="0" indent="0">
              <a:buNone/>
            </a:pPr>
            <a:r>
              <a:rPr lang="en-US" dirty="0" smtClean="0"/>
              <a:t>What is a Bog Baby? </a:t>
            </a:r>
            <a:br>
              <a:rPr lang="en-US" dirty="0" smtClean="0"/>
            </a:br>
            <a:r>
              <a:rPr lang="en-US" dirty="0" smtClean="0"/>
              <a:t>How could you describe it? </a:t>
            </a:r>
            <a:br>
              <a:rPr lang="en-US" dirty="0" smtClean="0"/>
            </a:br>
            <a:r>
              <a:rPr lang="en-US" dirty="0" smtClean="0"/>
              <a:t>What does it look like and feel like? Where does it live? </a:t>
            </a:r>
            <a:br>
              <a:rPr lang="en-US" dirty="0" smtClean="0"/>
            </a:br>
            <a:r>
              <a:rPr lang="en-US" dirty="0" smtClean="0"/>
              <a:t>What does it like to do? </a:t>
            </a:r>
            <a:br>
              <a:rPr lang="en-US" dirty="0" smtClean="0"/>
            </a:br>
            <a:r>
              <a:rPr lang="en-US" dirty="0" smtClean="0"/>
              <a:t>Draw a picture of a Bog Baby and write adjectives around it. Can you use your adjectives in sentences to write a description of a Bog Baby?</a:t>
            </a: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568" y="1268760"/>
            <a:ext cx="2683577"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94256" y="4653136"/>
            <a:ext cx="3415456" cy="20492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614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92" y="-99392"/>
            <a:ext cx="8229600" cy="1143000"/>
          </a:xfrm>
        </p:spPr>
        <p:txBody>
          <a:bodyPr/>
          <a:lstStyle/>
          <a:p>
            <a:r>
              <a:rPr lang="en-GB" dirty="0" smtClean="0"/>
              <a:t>Maths Learning</a:t>
            </a:r>
            <a:endParaRPr lang="en-GB" dirty="0"/>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3140968"/>
            <a:ext cx="7188200" cy="338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79512" y="839532"/>
            <a:ext cx="8712968" cy="1938992"/>
          </a:xfrm>
          <a:prstGeom prst="rect">
            <a:avLst/>
          </a:prstGeom>
          <a:noFill/>
        </p:spPr>
        <p:txBody>
          <a:bodyPr wrap="square" rtlCol="0">
            <a:spAutoFit/>
          </a:bodyPr>
          <a:lstStyle/>
          <a:p>
            <a:r>
              <a:rPr lang="en-US" sz="2400" dirty="0" smtClean="0"/>
              <a:t>For the next few weeks in </a:t>
            </a:r>
            <a:r>
              <a:rPr lang="en-US" sz="2400" dirty="0" err="1" smtClean="0"/>
              <a:t>Maths</a:t>
            </a:r>
            <a:r>
              <a:rPr lang="en-US" sz="2400" dirty="0" smtClean="0"/>
              <a:t> we will be looking at Multiplication and Division. Please go to the Year 1 Home Learning page on the White Rose website and complete Week 2, Lesson 2 about counting in tens. (Don’t feel you have to print out the worksheets, it won’t hurt the children to copy out the whole answers!)</a:t>
            </a:r>
            <a:endParaRPr lang="en-GB" sz="2400"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8229600" cy="1143000"/>
          </a:xfrm>
        </p:spPr>
        <p:txBody>
          <a:bodyPr/>
          <a:lstStyle/>
          <a:p>
            <a:r>
              <a:rPr lang="en-GB" dirty="0" smtClean="0"/>
              <a:t>Science Learning</a:t>
            </a:r>
            <a:endParaRPr lang="en-GB" dirty="0"/>
          </a:p>
        </p:txBody>
      </p:sp>
      <p:sp>
        <p:nvSpPr>
          <p:cNvPr id="3" name="Content Placeholder 2"/>
          <p:cNvSpPr>
            <a:spLocks noGrp="1"/>
          </p:cNvSpPr>
          <p:nvPr>
            <p:ph idx="1"/>
          </p:nvPr>
        </p:nvSpPr>
        <p:spPr>
          <a:xfrm>
            <a:off x="251520" y="980728"/>
            <a:ext cx="6736736" cy="5760640"/>
          </a:xfrm>
        </p:spPr>
        <p:txBody>
          <a:bodyPr>
            <a:normAutofit fontScale="70000" lnSpcReduction="20000"/>
          </a:bodyPr>
          <a:lstStyle/>
          <a:p>
            <a:pPr marL="0" indent="0">
              <a:buNone/>
            </a:pPr>
            <a:r>
              <a:rPr lang="en-GB" dirty="0" smtClean="0"/>
              <a:t>How are your sunflower seeds growing? </a:t>
            </a:r>
            <a:br>
              <a:rPr lang="en-GB" dirty="0" smtClean="0"/>
            </a:br>
            <a:r>
              <a:rPr lang="en-GB" dirty="0" smtClean="0"/>
              <a:t>Some of them might be quite tall by now!</a:t>
            </a:r>
          </a:p>
          <a:p>
            <a:pPr marL="0" indent="0">
              <a:buNone/>
            </a:pPr>
            <a:endParaRPr lang="en-GB" dirty="0"/>
          </a:p>
          <a:p>
            <a:pPr marL="0" indent="0">
              <a:buNone/>
            </a:pPr>
            <a:r>
              <a:rPr lang="en-GB" dirty="0" smtClean="0"/>
              <a:t>We need to learn to identify the parts of a plant including </a:t>
            </a:r>
            <a:r>
              <a:rPr lang="en-GB" sz="6300" b="1" dirty="0" smtClean="0"/>
              <a:t>root</a:t>
            </a:r>
            <a:r>
              <a:rPr lang="en-GB" sz="6300" dirty="0" smtClean="0"/>
              <a:t>, </a:t>
            </a:r>
            <a:r>
              <a:rPr lang="en-GB" sz="6300" b="1" dirty="0" smtClean="0"/>
              <a:t>stem</a:t>
            </a:r>
            <a:r>
              <a:rPr lang="en-GB" sz="6300" dirty="0" smtClean="0"/>
              <a:t>, </a:t>
            </a:r>
            <a:r>
              <a:rPr lang="en-GB" sz="6300" b="1" dirty="0" smtClean="0"/>
              <a:t>leaf</a:t>
            </a:r>
            <a:r>
              <a:rPr lang="en-GB" sz="6300" dirty="0" smtClean="0"/>
              <a:t> </a:t>
            </a:r>
            <a:r>
              <a:rPr lang="en-GB" sz="3400" dirty="0" smtClean="0"/>
              <a:t>and</a:t>
            </a:r>
            <a:r>
              <a:rPr lang="en-GB" sz="6300" dirty="0" smtClean="0"/>
              <a:t> </a:t>
            </a:r>
            <a:r>
              <a:rPr lang="en-GB" sz="6300" b="1" dirty="0" smtClean="0"/>
              <a:t>flower</a:t>
            </a:r>
            <a:r>
              <a:rPr lang="en-GB" sz="6300" dirty="0" smtClean="0"/>
              <a:t>.</a:t>
            </a:r>
          </a:p>
          <a:p>
            <a:pPr marL="0" indent="0">
              <a:buNone/>
            </a:pPr>
            <a:endParaRPr lang="en-GB" dirty="0"/>
          </a:p>
          <a:p>
            <a:pPr marL="0" indent="0">
              <a:buNone/>
            </a:pPr>
            <a:r>
              <a:rPr lang="en-GB" dirty="0" smtClean="0"/>
              <a:t>Find a plant (even a weed) and draw and label a diagram of it.  Can you find out  what the different parts are for? (Lots of helpful resources for this on </a:t>
            </a:r>
            <a:r>
              <a:rPr lang="en-GB" dirty="0" err="1" smtClean="0"/>
              <a:t>Twinkl</a:t>
            </a:r>
            <a:r>
              <a:rPr lang="en-GB" dirty="0" smtClean="0"/>
              <a:t>.) When you have done one drawing you could do one of another plant and compare how the parts are the same and different. </a:t>
            </a:r>
            <a:br>
              <a:rPr lang="en-GB" dirty="0" smtClean="0"/>
            </a:br>
            <a:r>
              <a:rPr lang="en-GB" dirty="0" smtClean="0"/>
              <a:t/>
            </a:r>
            <a:br>
              <a:rPr lang="en-GB" dirty="0" smtClean="0"/>
            </a:br>
            <a:r>
              <a:rPr lang="en-GB" dirty="0" smtClean="0"/>
              <a:t>When you are eating vegetables think about which part of the plant you are eating. For example, when you eat a carrot you are eating the root and if you eat celery you are eating the stem. Could you find an example of when you eat the leaves or the flowers of a plant? How could you show what you have learned?</a:t>
            </a:r>
            <a:endParaRPr lang="en-GB" dirty="0"/>
          </a:p>
        </p:txBody>
      </p:sp>
      <p:pic>
        <p:nvPicPr>
          <p:cNvPr id="2052" name="Picture 4" descr="Image result for bean plant ks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87334" y="1623093"/>
            <a:ext cx="1008112" cy="13441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920"/>
          <a:stretch/>
        </p:blipFill>
        <p:spPr bwMode="auto">
          <a:xfrm>
            <a:off x="7020272" y="116632"/>
            <a:ext cx="1978590" cy="13801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37459" y="3140968"/>
            <a:ext cx="1944216" cy="23292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8003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281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38367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07931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11643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3180</TotalTime>
  <Words>695</Words>
  <Application>Microsoft Office PowerPoint</Application>
  <PresentationFormat>On-screen Show (4:3)</PresentationFormat>
  <Paragraphs>62</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Home Learning </vt:lpstr>
      <vt:lpstr>Hello Lovely Year 1!</vt:lpstr>
      <vt:lpstr>English Learning</vt:lpstr>
      <vt:lpstr>Maths Learning</vt:lpstr>
      <vt:lpstr>Science Learning</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34</cp:revision>
  <dcterms:created xsi:type="dcterms:W3CDTF">2020-03-18T10:41:37Z</dcterms:created>
  <dcterms:modified xsi:type="dcterms:W3CDTF">2020-04-15T09:50:14Z</dcterms:modified>
</cp:coreProperties>
</file>