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64" r:id="rId14"/>
    <p:sldId id="283" r:id="rId15"/>
    <p:sldId id="284" r:id="rId16"/>
    <p:sldId id="279" r:id="rId17"/>
    <p:sldId id="269"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biblegateway.com/passage/?search=Luke+7:1-10&amp;version=GNT"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6 Term 5 Week 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teachers</a:t>
            </a:r>
            <a:endParaRPr lang="en-GB" dirty="0"/>
          </a:p>
        </p:txBody>
      </p:sp>
      <p:sp>
        <p:nvSpPr>
          <p:cNvPr id="3" name="Content Placeholder 2"/>
          <p:cNvSpPr>
            <a:spLocks noGrp="1"/>
          </p:cNvSpPr>
          <p:nvPr>
            <p:ph idx="1"/>
          </p:nvPr>
        </p:nvSpPr>
        <p:spPr/>
        <p:txBody>
          <a:bodyPr>
            <a:normAutofit fontScale="77500" lnSpcReduction="20000"/>
          </a:bodyPr>
          <a:lstStyle/>
          <a:p>
            <a:pPr marL="0" indent="0" algn="ctr">
              <a:buNone/>
            </a:pPr>
            <a:r>
              <a:rPr lang="en-GB" dirty="0" smtClean="0"/>
              <a:t>We hope you have had a good bank holiday weekend seeing and taking part in the VE Day anniversary. </a:t>
            </a:r>
          </a:p>
          <a:p>
            <a:pPr marL="0" indent="0" algn="ctr">
              <a:buNone/>
            </a:pPr>
            <a:endParaRPr lang="en-GB" dirty="0"/>
          </a:p>
          <a:p>
            <a:pPr marL="0" indent="0" algn="ctr">
              <a:buNone/>
            </a:pPr>
            <a:r>
              <a:rPr lang="en-GB" dirty="0" smtClean="0"/>
              <a:t>There are lots of activities and learning planned for this week, which we know will help you to plan your daily routine. </a:t>
            </a:r>
          </a:p>
          <a:p>
            <a:pPr marL="0" indent="0" algn="ctr">
              <a:buNone/>
            </a:pPr>
            <a:r>
              <a:rPr lang="en-GB" dirty="0" smtClean="0"/>
              <a:t> </a:t>
            </a:r>
          </a:p>
          <a:p>
            <a:pPr marL="0" indent="0" algn="ctr">
              <a:buNone/>
            </a:pPr>
            <a:r>
              <a:rPr lang="en-GB" dirty="0" smtClean="0"/>
              <a:t>Do make use of the internet resources as well as keeping busy by doing physical activities and spending time with family.</a:t>
            </a:r>
          </a:p>
          <a:p>
            <a:pPr marL="0" indent="0" algn="ctr">
              <a:buNone/>
            </a:pPr>
            <a:endParaRPr lang="en-GB" dirty="0" smtClean="0"/>
          </a:p>
          <a:p>
            <a:pPr marL="0" indent="0" algn="ctr">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147" y="1916832"/>
            <a:ext cx="3672408" cy="3672408"/>
          </a:xfrm>
          <a:prstGeom prst="rect">
            <a:avLst/>
          </a:prstGeom>
        </p:spPr>
      </p:pic>
      <p:sp>
        <p:nvSpPr>
          <p:cNvPr id="3" name="Content Placeholder 2"/>
          <p:cNvSpPr>
            <a:spLocks noGrp="1"/>
          </p:cNvSpPr>
          <p:nvPr>
            <p:ph idx="1"/>
          </p:nvPr>
        </p:nvSpPr>
        <p:spPr>
          <a:xfrm>
            <a:off x="323528" y="1009836"/>
            <a:ext cx="8682168" cy="5486400"/>
          </a:xfrm>
        </p:spPr>
        <p:txBody>
          <a:bodyPr numCol="2">
            <a:normAutofit fontScale="40000" lnSpcReduction="20000"/>
          </a:bodyPr>
          <a:lstStyle/>
          <a:p>
            <a:pPr marL="82296" indent="0" algn="ctr">
              <a:buNone/>
            </a:pPr>
            <a:r>
              <a:rPr lang="en-GB" sz="6000" u="sng" dirty="0" smtClean="0"/>
              <a:t>The Tiny Dragon</a:t>
            </a:r>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lgn="ctr">
              <a:buNone/>
            </a:pPr>
            <a:endParaRPr lang="en-GB" u="sng" dirty="0"/>
          </a:p>
          <a:p>
            <a:pPr marL="82296" indent="0" algn="ctr">
              <a:buNone/>
            </a:pPr>
            <a:endParaRPr lang="en-GB" u="sng" dirty="0" smtClean="0"/>
          </a:p>
          <a:p>
            <a:pPr marL="82296" indent="0">
              <a:buNone/>
            </a:pPr>
            <a:endParaRPr lang="en-GB" dirty="0" smtClean="0"/>
          </a:p>
          <a:p>
            <a:pPr marL="82296" indent="0">
              <a:buNone/>
            </a:pPr>
            <a:endParaRPr lang="en-GB" sz="4200" dirty="0" smtClean="0"/>
          </a:p>
          <a:p>
            <a:pPr marL="82296" indent="0">
              <a:buNone/>
            </a:pPr>
            <a:endParaRPr lang="en-GB" sz="4200" dirty="0"/>
          </a:p>
          <a:p>
            <a:pPr marL="82296" indent="0">
              <a:buNone/>
            </a:pPr>
            <a:endParaRPr lang="en-GB" sz="4200" dirty="0" smtClean="0"/>
          </a:p>
          <a:p>
            <a:pPr marL="82296" indent="0">
              <a:buNone/>
            </a:pPr>
            <a:endParaRPr lang="en-GB" sz="4200" dirty="0"/>
          </a:p>
          <a:p>
            <a:pPr marL="82296" indent="0">
              <a:buNone/>
            </a:pPr>
            <a:r>
              <a:rPr lang="en-GB" sz="4200" dirty="0" smtClean="0"/>
              <a:t>Think about the following questions. You could write your answers down, or discuss:</a:t>
            </a:r>
            <a:endParaRPr lang="en-GB" sz="4200" dirty="0"/>
          </a:p>
          <a:p>
            <a:pPr marL="82296" indent="0">
              <a:buNone/>
            </a:pPr>
            <a:endParaRPr lang="en-GB" sz="4200" dirty="0"/>
          </a:p>
          <a:p>
            <a:pPr marL="82296" indent="0">
              <a:buNone/>
            </a:pPr>
            <a:r>
              <a:rPr lang="en-GB" sz="4200" dirty="0" smtClean="0"/>
              <a:t>•</a:t>
            </a:r>
            <a:r>
              <a:rPr lang="en-GB" sz="4200" dirty="0"/>
              <a:t>Where is it from?</a:t>
            </a:r>
          </a:p>
          <a:p>
            <a:pPr marL="82296" indent="0">
              <a:buNone/>
            </a:pPr>
            <a:r>
              <a:rPr lang="en-GB" sz="4200" dirty="0"/>
              <a:t>•Why is it so small?</a:t>
            </a:r>
          </a:p>
          <a:p>
            <a:pPr marL="82296" indent="0">
              <a:buNone/>
            </a:pPr>
            <a:r>
              <a:rPr lang="en-GB" sz="4200" dirty="0"/>
              <a:t>•Are there more like him?</a:t>
            </a:r>
          </a:p>
          <a:p>
            <a:pPr marL="82296" indent="0">
              <a:buNone/>
            </a:pPr>
            <a:r>
              <a:rPr lang="en-GB" sz="4200" dirty="0"/>
              <a:t>•Where does he live?</a:t>
            </a:r>
          </a:p>
          <a:p>
            <a:pPr marL="82296" indent="0">
              <a:buNone/>
            </a:pPr>
            <a:r>
              <a:rPr lang="en-GB" sz="4200" dirty="0"/>
              <a:t>•How will you look after it?</a:t>
            </a:r>
          </a:p>
          <a:p>
            <a:pPr marL="82296" indent="0">
              <a:buNone/>
            </a:pPr>
            <a:r>
              <a:rPr lang="en-GB" sz="4200" dirty="0"/>
              <a:t>•Will you keep it a secret or tell someone?</a:t>
            </a:r>
          </a:p>
          <a:p>
            <a:pPr marL="82296" indent="0">
              <a:buNone/>
            </a:pPr>
            <a:r>
              <a:rPr lang="en-GB" sz="4200" dirty="0"/>
              <a:t>•What is it called?</a:t>
            </a:r>
          </a:p>
          <a:p>
            <a:pPr marL="82296" indent="0">
              <a:buNone/>
            </a:pPr>
            <a:r>
              <a:rPr lang="en-GB" sz="4200" dirty="0"/>
              <a:t>•Is it magic?  What magic can it do</a:t>
            </a:r>
            <a:r>
              <a:rPr lang="en-GB" sz="4200" dirty="0" smtClean="0"/>
              <a:t>?</a:t>
            </a:r>
          </a:p>
          <a:p>
            <a:pPr marL="82296" indent="0">
              <a:buNone/>
            </a:pPr>
            <a:endParaRPr lang="en-GB" sz="4200" dirty="0"/>
          </a:p>
          <a:p>
            <a:pPr marL="82296" indent="0">
              <a:buNone/>
            </a:pPr>
            <a:r>
              <a:rPr lang="en-GB" sz="4200" u="sng" dirty="0" err="1" smtClean="0"/>
              <a:t>Storywriting</a:t>
            </a:r>
            <a:r>
              <a:rPr lang="en-GB" sz="4200" u="sng" dirty="0" smtClean="0"/>
              <a:t>:</a:t>
            </a:r>
          </a:p>
          <a:p>
            <a:pPr marL="82296" indent="0">
              <a:buNone/>
            </a:pPr>
            <a:r>
              <a:rPr lang="en-GB" sz="4200" dirty="0" smtClean="0"/>
              <a:t>Imagine </a:t>
            </a:r>
            <a:r>
              <a:rPr lang="en-GB" sz="4200" dirty="0"/>
              <a:t>that it is a really small dragon which you can keep in your pocket but when you need to it can grow huge so that you can ride it</a:t>
            </a:r>
            <a:r>
              <a:rPr lang="en-GB" sz="4200" dirty="0" smtClean="0"/>
              <a:t>. Tell the story of your pet dragon. </a:t>
            </a:r>
            <a:endParaRPr lang="en-GB" sz="4200" u="sng" dirty="0"/>
          </a:p>
          <a:p>
            <a:pPr marL="82296" indent="0" algn="ctr">
              <a:buNone/>
            </a:pPr>
            <a:endParaRPr lang="en-GB" u="sng" dirty="0" smtClean="0"/>
          </a:p>
          <a:p>
            <a:pPr marL="82296" indent="0" algn="ctr">
              <a:buNone/>
            </a:pPr>
            <a:endParaRPr lang="en-GB" u="sng"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457200" y="1052736"/>
            <a:ext cx="8229600" cy="5073427"/>
          </a:xfrm>
        </p:spPr>
        <p:txBody>
          <a:bodyPr/>
          <a:lstStyle/>
          <a:p>
            <a:pPr marL="0" indent="0">
              <a:buNone/>
            </a:pPr>
            <a:r>
              <a:rPr lang="en-GB" sz="2400" dirty="0"/>
              <a:t>White Rose Hub Week </a:t>
            </a:r>
            <a:r>
              <a:rPr lang="en-GB" sz="2400" dirty="0" smtClean="0"/>
              <a:t>3 </a:t>
            </a:r>
            <a:r>
              <a:rPr lang="en-GB" sz="2400" dirty="0"/>
              <a:t>(scroll to the bottom of the page if you have trouble finding it).</a:t>
            </a:r>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060848"/>
            <a:ext cx="4835823" cy="3939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a:bodyPr>
          <a:lstStyle/>
          <a:p>
            <a:r>
              <a:rPr lang="en-GB" sz="3600" dirty="0" smtClean="0"/>
              <a:t>Religious Education</a:t>
            </a:r>
            <a:r>
              <a:rPr lang="en-GB" dirty="0" smtClean="0"/>
              <a:t/>
            </a:r>
            <a:br>
              <a:rPr lang="en-GB" dirty="0" smtClean="0"/>
            </a:br>
            <a:r>
              <a:rPr lang="en-GB" sz="2200" dirty="0" smtClean="0"/>
              <a:t>Healing Miracles</a:t>
            </a:r>
            <a:endParaRPr lang="en-GB" sz="2200" dirty="0"/>
          </a:p>
        </p:txBody>
      </p:sp>
      <p:sp>
        <p:nvSpPr>
          <p:cNvPr id="3" name="Content Placeholder 2"/>
          <p:cNvSpPr>
            <a:spLocks noGrp="1"/>
          </p:cNvSpPr>
          <p:nvPr>
            <p:ph idx="1"/>
          </p:nvPr>
        </p:nvSpPr>
        <p:spPr/>
        <p:txBody>
          <a:bodyPr>
            <a:normAutofit/>
          </a:bodyPr>
          <a:lstStyle/>
          <a:p>
            <a:pPr marL="0" indent="0">
              <a:buNone/>
            </a:pPr>
            <a:endParaRPr lang="en-GB" dirty="0" smtClean="0"/>
          </a:p>
          <a:p>
            <a:pPr marL="0" indent="0">
              <a:buNone/>
            </a:pPr>
            <a:endParaRPr lang="en-GB" dirty="0"/>
          </a:p>
        </p:txBody>
      </p:sp>
      <p:sp>
        <p:nvSpPr>
          <p:cNvPr id="5" name="Rectangle 4"/>
          <p:cNvSpPr/>
          <p:nvPr/>
        </p:nvSpPr>
        <p:spPr>
          <a:xfrm>
            <a:off x="395536" y="1582341"/>
            <a:ext cx="8280920" cy="1323439"/>
          </a:xfrm>
          <a:prstGeom prst="rect">
            <a:avLst/>
          </a:prstGeom>
        </p:spPr>
        <p:txBody>
          <a:bodyPr wrap="square">
            <a:spAutoFit/>
          </a:bodyPr>
          <a:lstStyle/>
          <a:p>
            <a:r>
              <a:rPr lang="en-GB" sz="1600" dirty="0" smtClean="0"/>
              <a:t>There are a number of accounts of the types of miracles Christians believe Jesus performed in the Gospels. The Christian belief in miracles helps to form their ideas of Jesus’ action in the world. </a:t>
            </a:r>
          </a:p>
          <a:p>
            <a:r>
              <a:rPr lang="en-GB" sz="1600" dirty="0" smtClean="0"/>
              <a:t>What are the types of miracles outlined in the Bible? (Hint – there are four categories).</a:t>
            </a:r>
          </a:p>
          <a:p>
            <a:r>
              <a:rPr lang="en-GB" sz="1600" dirty="0" smtClean="0"/>
              <a:t>Look at the ways in which Christians respond to miracles, outlined below. Which do you find most convincing and why?</a:t>
            </a:r>
            <a:endParaRPr lang="en-GB" sz="16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140968"/>
            <a:ext cx="6264696" cy="3537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96635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000" dirty="0" smtClean="0"/>
              <a:t>To read the story you can access it via the </a:t>
            </a:r>
            <a:r>
              <a:rPr lang="en-GB" sz="2000" dirty="0"/>
              <a:t>link below: </a:t>
            </a:r>
            <a:r>
              <a:rPr lang="en-GB" sz="2000" dirty="0">
                <a:hlinkClick r:id="rId2"/>
              </a:rPr>
              <a:t>https://www.biblegateway.com/passage/?</a:t>
            </a:r>
            <a:r>
              <a:rPr lang="en-GB" sz="2000" dirty="0" smtClean="0">
                <a:hlinkClick r:id="rId2"/>
              </a:rPr>
              <a:t>search=Luke+7%3A1-10&amp;version=GNT</a:t>
            </a:r>
            <a:r>
              <a:rPr lang="en-GB" dirty="0" smtClean="0"/>
              <a:t/>
            </a:r>
            <a:br>
              <a:rPr lang="en-GB" dirty="0" smtClean="0"/>
            </a:br>
            <a:endParaRPr lang="en-GB"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772816"/>
            <a:ext cx="6740354" cy="4651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9271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dirty="0" smtClean="0"/>
              <a:t>Topic/Science</a:t>
            </a:r>
            <a:endParaRPr lang="en-GB" sz="3600" dirty="0"/>
          </a:p>
        </p:txBody>
      </p:sp>
      <p:sp>
        <p:nvSpPr>
          <p:cNvPr id="8" name="Content Placeholder 7"/>
          <p:cNvSpPr>
            <a:spLocks noGrp="1"/>
          </p:cNvSpPr>
          <p:nvPr>
            <p:ph idx="1"/>
          </p:nvPr>
        </p:nvSpPr>
        <p:spPr/>
        <p:txBody>
          <a:bodyPr>
            <a:normAutofit/>
          </a:bodyPr>
          <a:lstStyle/>
          <a:p>
            <a:pPr marL="0" indent="0">
              <a:buNone/>
            </a:pPr>
            <a:r>
              <a:rPr lang="en-GB" sz="2800" dirty="0" smtClean="0"/>
              <a:t>Geography – Coasts</a:t>
            </a:r>
          </a:p>
          <a:p>
            <a:pPr marL="0" indent="0">
              <a:buNone/>
            </a:pPr>
            <a:endParaRPr lang="en-GB" dirty="0"/>
          </a:p>
          <a:p>
            <a:pPr marL="0" indent="0">
              <a:buNone/>
            </a:pPr>
            <a:r>
              <a:rPr lang="en-GB" sz="2400" dirty="0" smtClean="0"/>
              <a:t>Research and find out about </a:t>
            </a:r>
            <a:r>
              <a:rPr lang="en-GB" sz="2400" b="1" dirty="0" smtClean="0"/>
              <a:t>Erosion and Deposition </a:t>
            </a:r>
            <a:r>
              <a:rPr lang="en-GB" sz="2400" dirty="0" smtClean="0"/>
              <a:t>on the shore line.  </a:t>
            </a:r>
          </a:p>
          <a:p>
            <a:pPr marL="0" indent="0">
              <a:buNone/>
            </a:pPr>
            <a:r>
              <a:rPr lang="en-GB" sz="2400" dirty="0" smtClean="0"/>
              <a:t>Make a small booklet, a storyboard or a flow diagram explaining the process.</a:t>
            </a:r>
          </a:p>
          <a:p>
            <a:pPr marL="0" indent="0">
              <a:buNone/>
            </a:pPr>
            <a:endParaRPr lang="en-GB" sz="2400" dirty="0"/>
          </a:p>
          <a:p>
            <a:pPr marL="0" indent="0">
              <a:buNone/>
            </a:pPr>
            <a:r>
              <a:rPr lang="en-GB" sz="2400" dirty="0" smtClean="0"/>
              <a:t>What does erosion mean for people living </a:t>
            </a:r>
          </a:p>
          <a:p>
            <a:pPr marL="0" indent="0">
              <a:buNone/>
            </a:pPr>
            <a:r>
              <a:rPr lang="en-GB" sz="2400" dirty="0" smtClean="0"/>
              <a:t>near the coast?</a:t>
            </a:r>
            <a:endParaRPr lang="en-GB"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7" y="764703"/>
            <a:ext cx="3150376" cy="1872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365104"/>
            <a:ext cx="2991991" cy="2045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6000</TotalTime>
  <Words>985</Words>
  <Application>Microsoft Office PowerPoint</Application>
  <PresentationFormat>On-screen Show (4:3)</PresentationFormat>
  <Paragraphs>111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Maths Learning</vt:lpstr>
      <vt:lpstr>Religious Education Healing Miracles</vt:lpstr>
      <vt:lpstr>To read the story you can access it via the link below: https://www.biblegateway.com/passage/?search=Luke+7%3A1-10&amp;version=GNT </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51</cp:revision>
  <dcterms:created xsi:type="dcterms:W3CDTF">2020-03-18T10:41:37Z</dcterms:created>
  <dcterms:modified xsi:type="dcterms:W3CDTF">2020-05-09T22:35:22Z</dcterms:modified>
</cp:coreProperties>
</file>