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64" r:id="rId14"/>
    <p:sldId id="284" r:id="rId15"/>
    <p:sldId id="285" r:id="rId16"/>
    <p:sldId id="286" r:id="rId17"/>
    <p:sldId id="287" r:id="rId18"/>
    <p:sldId id="288" r:id="rId19"/>
    <p:sldId id="289" r:id="rId20"/>
    <p:sldId id="283" r:id="rId21"/>
    <p:sldId id="279" r:id="rId22"/>
    <p:sldId id="26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90" d="100"/>
          <a:sy n="90" d="100"/>
        </p:scale>
        <p:origin x="-804" y="24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D5B731-A085-419A-ACD0-D9FBA7F83C19}" type="datetimeFigureOut">
              <a:rPr lang="en-GB" smtClean="0"/>
              <a:t>19/04/2020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D9D679-A5A2-4D3D-8588-535090294B35}" type="slidenum">
              <a:rPr lang="en-GB" smtClean="0"/>
              <a:t>‹#›</a:t>
            </a:fld>
            <a:endParaRPr lang="en-GB"/>
          </a:p>
        </p:txBody>
      </p:sp>
    </p:spTree>
    <p:extLst>
      <p:ext uri="{BB962C8B-B14F-4D97-AF65-F5344CB8AC3E}">
        <p14:creationId xmlns:p14="http://schemas.microsoft.com/office/powerpoint/2010/main" val="1169111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D9D679-A5A2-4D3D-8588-535090294B35}" type="slidenum">
              <a:rPr lang="en-GB" smtClean="0"/>
              <a:t>13</a:t>
            </a:fld>
            <a:endParaRPr lang="en-GB"/>
          </a:p>
        </p:txBody>
      </p:sp>
    </p:spTree>
    <p:extLst>
      <p:ext uri="{BB962C8B-B14F-4D97-AF65-F5344CB8AC3E}">
        <p14:creationId xmlns:p14="http://schemas.microsoft.com/office/powerpoint/2010/main" val="231069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Search My Maths – area and perimeter, for lessons reminding you how to find the area and perimeter of rectilinear shapes.</a:t>
            </a:r>
            <a:endParaRPr lang="en-GB" dirty="0"/>
          </a:p>
        </p:txBody>
      </p:sp>
      <p:sp>
        <p:nvSpPr>
          <p:cNvPr id="4" name="Slide Number Placeholder 3"/>
          <p:cNvSpPr>
            <a:spLocks noGrp="1"/>
          </p:cNvSpPr>
          <p:nvPr>
            <p:ph type="sldNum" sz="quarter" idx="10"/>
          </p:nvPr>
        </p:nvSpPr>
        <p:spPr/>
        <p:txBody>
          <a:bodyPr/>
          <a:lstStyle/>
          <a:p>
            <a:fld id="{71D9D679-A5A2-4D3D-8588-535090294B35}" type="slidenum">
              <a:rPr lang="en-GB" smtClean="0"/>
              <a:t>14</a:t>
            </a:fld>
            <a:endParaRPr lang="en-GB"/>
          </a:p>
        </p:txBody>
      </p:sp>
    </p:spTree>
    <p:extLst>
      <p:ext uri="{BB962C8B-B14F-4D97-AF65-F5344CB8AC3E}">
        <p14:creationId xmlns:p14="http://schemas.microsoft.com/office/powerpoint/2010/main" val="1714192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My Maths and your white revision book</a:t>
            </a:r>
            <a:r>
              <a:rPr lang="en-GB" baseline="0" dirty="0" smtClean="0"/>
              <a:t> for more activities and practice of these skills.</a:t>
            </a:r>
            <a:endParaRPr lang="en-GB" dirty="0"/>
          </a:p>
        </p:txBody>
      </p:sp>
      <p:sp>
        <p:nvSpPr>
          <p:cNvPr id="4" name="Slide Number Placeholder 3"/>
          <p:cNvSpPr>
            <a:spLocks noGrp="1"/>
          </p:cNvSpPr>
          <p:nvPr>
            <p:ph type="sldNum" sz="quarter" idx="10"/>
          </p:nvPr>
        </p:nvSpPr>
        <p:spPr/>
        <p:txBody>
          <a:bodyPr/>
          <a:lstStyle/>
          <a:p>
            <a:fld id="{71D9D679-A5A2-4D3D-8588-535090294B35}" type="slidenum">
              <a:rPr lang="en-GB" smtClean="0"/>
              <a:t>15</a:t>
            </a:fld>
            <a:endParaRPr lang="en-GB"/>
          </a:p>
        </p:txBody>
      </p:sp>
    </p:spTree>
    <p:extLst>
      <p:ext uri="{BB962C8B-B14F-4D97-AF65-F5344CB8AC3E}">
        <p14:creationId xmlns:p14="http://schemas.microsoft.com/office/powerpoint/2010/main" val="1867993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youtube.com/watch?v=rUJVTdNSCT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6 Term 5 Week 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We hope you have had an good weekend. </a:t>
            </a:r>
          </a:p>
          <a:p>
            <a:pPr marL="0" indent="0">
              <a:buNone/>
            </a:pPr>
            <a:r>
              <a:rPr lang="en-GB" dirty="0" smtClean="0"/>
              <a:t>This is our first full week and we have designed the learning so that you have a variety of activities that you can access at your own pace.</a:t>
            </a:r>
          </a:p>
          <a:p>
            <a:pPr marL="0" indent="0">
              <a:buNone/>
            </a:pPr>
            <a:r>
              <a:rPr lang="en-GB" dirty="0" smtClean="0"/>
              <a:t>Do make use of the internet resources as well as keeping busy by doing physical activities.</a:t>
            </a:r>
          </a:p>
          <a:p>
            <a:pPr marL="0" indent="0">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692696"/>
            <a:ext cx="8682168" cy="5486400"/>
          </a:xfrm>
        </p:spPr>
        <p:txBody>
          <a:bodyPr>
            <a:normAutofit lnSpcReduction="10000"/>
          </a:bodyPr>
          <a:lstStyle/>
          <a:p>
            <a:pPr marL="82296" indent="0" algn="ctr">
              <a:buNone/>
            </a:pPr>
            <a:r>
              <a:rPr lang="en-GB" u="sng" dirty="0" smtClean="0"/>
              <a:t>Diary</a:t>
            </a:r>
          </a:p>
          <a:p>
            <a:pPr marL="82296" indent="0" algn="ctr">
              <a:buNone/>
            </a:pPr>
            <a:r>
              <a:rPr lang="en-GB" dirty="0" smtClean="0"/>
              <a:t>This week write a diary of your experiences throughout the week. You could include the activities you are doing, ways in which you have been in contact with others and how you have been feeling. It would also be nice to add some illustrations.</a:t>
            </a:r>
          </a:p>
          <a:p>
            <a:pPr marL="82296" indent="0" algn="ctr">
              <a:buNone/>
            </a:pPr>
            <a:r>
              <a:rPr lang="en-GB" u="sng" dirty="0" smtClean="0"/>
              <a:t>Spellings</a:t>
            </a:r>
          </a:p>
          <a:p>
            <a:pPr marL="82296" indent="0" algn="ctr">
              <a:buNone/>
            </a:pPr>
            <a:r>
              <a:rPr lang="en-GB" dirty="0" smtClean="0"/>
              <a:t>Keep learning 5 a week. Can you write these in context in your blurb, or in other sentences of your choosing. </a:t>
            </a: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Tree>
    <p:extLst>
      <p:ext uri="{BB962C8B-B14F-4D97-AF65-F5344CB8AC3E}">
        <p14:creationId xmlns:p14="http://schemas.microsoft.com/office/powerpoint/2010/main" val="1274843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539552" y="692696"/>
            <a:ext cx="8229600" cy="4525963"/>
          </a:xfrm>
        </p:spPr>
        <p:txBody>
          <a:bodyPr>
            <a:normAutofit/>
          </a:bodyPr>
          <a:lstStyle/>
          <a:p>
            <a:pPr marL="0" indent="0">
              <a:buNone/>
            </a:pPr>
            <a:r>
              <a:rPr lang="en-GB" sz="2000" dirty="0" smtClean="0"/>
              <a:t>Continue to use My Maths and your CPG red revision books as resources if needed.</a:t>
            </a:r>
          </a:p>
          <a:p>
            <a:pPr marL="0" indent="0">
              <a:buNone/>
            </a:pPr>
            <a:r>
              <a:rPr lang="en-GB" sz="2000" dirty="0" smtClean="0"/>
              <a:t>The </a:t>
            </a:r>
            <a:r>
              <a:rPr lang="en-GB" sz="2000" b="1" dirty="0" smtClean="0"/>
              <a:t>answers to last week’s reasoning </a:t>
            </a:r>
            <a:r>
              <a:rPr lang="en-GB" sz="2000" dirty="0" smtClean="0"/>
              <a:t>is below and then further work on area and perimeter will follow.</a:t>
            </a:r>
          </a:p>
          <a:p>
            <a:pPr marL="0" indent="0">
              <a:buNone/>
            </a:pPr>
            <a:endParaRPr lang="en-GB" sz="20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132856"/>
            <a:ext cx="6552728"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392" y="30543"/>
            <a:ext cx="8229600" cy="1143000"/>
          </a:xfrm>
        </p:spPr>
        <p:txBody>
          <a:bodyPr>
            <a:normAutofit/>
          </a:bodyPr>
          <a:lstStyle/>
          <a:p>
            <a:r>
              <a:rPr lang="en-GB" sz="3200" dirty="0" smtClean="0"/>
              <a:t>Lesson 1: Area and Perimeter of </a:t>
            </a:r>
            <a:r>
              <a:rPr lang="en-GB" sz="3200" dirty="0"/>
              <a:t>R</a:t>
            </a:r>
            <a:r>
              <a:rPr lang="en-GB" sz="3200" dirty="0" smtClean="0"/>
              <a:t>ectilinear </a:t>
            </a:r>
            <a:r>
              <a:rPr lang="en-GB" sz="3200" dirty="0"/>
              <a:t>S</a:t>
            </a:r>
            <a:r>
              <a:rPr lang="en-GB" sz="3200" dirty="0" smtClean="0"/>
              <a:t>hapes</a:t>
            </a:r>
            <a:endParaRPr lang="en-GB" sz="3200" dirty="0"/>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148064" y="1412776"/>
            <a:ext cx="3250294" cy="4896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4005064"/>
            <a:ext cx="3657600" cy="218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184" y="1268760"/>
            <a:ext cx="3744416" cy="259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6137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sz="3200" dirty="0" smtClean="0"/>
              <a:t>Reasoning and Problem solving:</a:t>
            </a:r>
            <a:endParaRPr lang="en-GB" sz="3200" dirty="0"/>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39552" y="1268760"/>
            <a:ext cx="3168352" cy="4191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268760"/>
            <a:ext cx="3036392" cy="4160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1057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normAutofit/>
          </a:bodyPr>
          <a:lstStyle/>
          <a:p>
            <a:r>
              <a:rPr lang="en-GB" sz="3200" dirty="0" smtClean="0"/>
              <a:t>Lesson 2: Area of a Triangle</a:t>
            </a:r>
            <a:endParaRPr lang="en-GB" sz="3200"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764704"/>
            <a:ext cx="4536504"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764704"/>
            <a:ext cx="3528392"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081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5416"/>
            <a:ext cx="8229600" cy="1143000"/>
          </a:xfrm>
        </p:spPr>
        <p:txBody>
          <a:bodyPr>
            <a:normAutofit/>
          </a:bodyPr>
          <a:lstStyle/>
          <a:p>
            <a:r>
              <a:rPr lang="en-GB" sz="3200" dirty="0" smtClean="0"/>
              <a:t>Using the formula: Fluency and Reasoning</a:t>
            </a:r>
            <a:endParaRPr lang="en-GB" sz="3200"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92080" y="692696"/>
            <a:ext cx="3744416"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208" y="692696"/>
            <a:ext cx="4769831" cy="2741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789040"/>
            <a:ext cx="2552700" cy="201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0529" y="3933056"/>
            <a:ext cx="2324696" cy="1870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6168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5416"/>
            <a:ext cx="8229600" cy="1143000"/>
          </a:xfrm>
        </p:spPr>
        <p:txBody>
          <a:bodyPr>
            <a:normAutofit/>
          </a:bodyPr>
          <a:lstStyle/>
          <a:p>
            <a:r>
              <a:rPr lang="en-GB" sz="3200" dirty="0" smtClean="0"/>
              <a:t>Lesson 3: Area of a Parallelogram</a:t>
            </a:r>
            <a:endParaRPr lang="en-GB" sz="3200"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27984" y="692696"/>
            <a:ext cx="4320480"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674688"/>
            <a:ext cx="3384376"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5298675"/>
            <a:ext cx="3384376"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2842229"/>
            <a:ext cx="3384376"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0787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Next week’s maths and moving forward.</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smtClean="0"/>
              <a:t>Year 6 Pupils, </a:t>
            </a:r>
          </a:p>
          <a:p>
            <a:pPr marL="0" indent="0">
              <a:buNone/>
            </a:pPr>
            <a:r>
              <a:rPr lang="en-GB" dirty="0" smtClean="0"/>
              <a:t>	</a:t>
            </a:r>
            <a:r>
              <a:rPr lang="en-GB" sz="2000" dirty="0" smtClean="0"/>
              <a:t>During these strange and unusual times there are many companies providing different learning resources.  From next week our learning will be focused on the </a:t>
            </a:r>
            <a:r>
              <a:rPr lang="en-GB" sz="2000" b="1" u="sng" dirty="0" smtClean="0"/>
              <a:t>White Rose Hub Home Learning </a:t>
            </a:r>
            <a:r>
              <a:rPr lang="en-GB" sz="2000" dirty="0" smtClean="0"/>
              <a:t>scheme of work.  This is because it can be hard going to many different websites to find information and tasks that link well.  Please feel free to use other resources as they are fantastic but I will endeavour to only direct you to one place so that it is an easier process.</a:t>
            </a:r>
          </a:p>
          <a:p>
            <a:pPr marL="0" indent="0">
              <a:buNone/>
            </a:pPr>
            <a:r>
              <a:rPr lang="en-GB" sz="2000" dirty="0" smtClean="0"/>
              <a:t>Here is a sneak peak at next week’s work:</a:t>
            </a:r>
          </a:p>
          <a:p>
            <a:pPr marL="0" indent="0">
              <a:buNone/>
            </a:pPr>
            <a:endParaRPr lang="en-GB" sz="2000" dirty="0"/>
          </a:p>
          <a:p>
            <a:pPr marL="0" indent="0">
              <a:buNone/>
            </a:pPr>
            <a:r>
              <a:rPr lang="en-GB" sz="2000" dirty="0" smtClean="0"/>
              <a:t>Keep up the good work folks!</a:t>
            </a:r>
            <a:endParaRPr lang="en-GB" sz="20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476232"/>
            <a:ext cx="3751028" cy="190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0464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Religious Education</a:t>
            </a:r>
            <a:br>
              <a:rPr lang="en-GB" dirty="0" smtClean="0"/>
            </a:br>
            <a:r>
              <a:rPr lang="en-GB" dirty="0" smtClean="0"/>
              <a:t>Gospel: What Would Jesus Do?</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t>If you have a Bible at home you could read the story: Jesus </a:t>
            </a:r>
            <a:r>
              <a:rPr lang="en-GB" dirty="0"/>
              <a:t>gets Angry: The Moneylenders in the Temple, Mark 11:15–19</a:t>
            </a:r>
            <a:r>
              <a:rPr lang="en-GB" dirty="0" smtClean="0"/>
              <a:t>. Or, you can watch the film clip of this story at </a:t>
            </a:r>
            <a:r>
              <a:rPr lang="en-GB" dirty="0" smtClean="0">
                <a:hlinkClick r:id="rId2"/>
              </a:rPr>
              <a:t>www.youtube.com/watch?v=rUJVTdNSCTA</a:t>
            </a:r>
            <a:endParaRPr lang="en-GB" dirty="0" smtClean="0"/>
          </a:p>
          <a:p>
            <a:pPr marL="0" indent="0">
              <a:buNone/>
            </a:pPr>
            <a:r>
              <a:rPr lang="en-GB" b="1" dirty="0" smtClean="0"/>
              <a:t>Questions to think about:</a:t>
            </a:r>
          </a:p>
          <a:p>
            <a:pPr marL="0" indent="0">
              <a:buNone/>
            </a:pPr>
            <a:r>
              <a:rPr lang="en-GB" dirty="0" smtClean="0"/>
              <a:t>How do you feel about Jesus’ reaction? Is he right to do what he did? Why?</a:t>
            </a:r>
          </a:p>
          <a:p>
            <a:pPr marL="0" indent="0">
              <a:buNone/>
            </a:pPr>
            <a:r>
              <a:rPr lang="en-GB" dirty="0"/>
              <a:t>Would it make God </a:t>
            </a:r>
            <a:r>
              <a:rPr lang="en-GB" dirty="0" smtClean="0"/>
              <a:t>angry if </a:t>
            </a:r>
            <a:r>
              <a:rPr lang="en-GB" dirty="0"/>
              <a:t>people cared about money but not about prayer? </a:t>
            </a:r>
            <a:endParaRPr lang="en-GB" dirty="0" smtClean="0"/>
          </a:p>
          <a:p>
            <a:pPr marL="0" indent="0">
              <a:buNone/>
            </a:pPr>
            <a:r>
              <a:rPr lang="en-GB" dirty="0" smtClean="0"/>
              <a:t>Would it make God angry if </a:t>
            </a:r>
            <a:r>
              <a:rPr lang="en-GB" dirty="0"/>
              <a:t>people </a:t>
            </a:r>
            <a:r>
              <a:rPr lang="en-GB" dirty="0" smtClean="0"/>
              <a:t>excluded other </a:t>
            </a:r>
            <a:r>
              <a:rPr lang="en-GB" dirty="0"/>
              <a:t>races from worship? </a:t>
            </a:r>
            <a:r>
              <a:rPr lang="en-GB" dirty="0" smtClean="0"/>
              <a:t>If </a:t>
            </a:r>
            <a:r>
              <a:rPr lang="en-GB" dirty="0"/>
              <a:t>the market mattered more than worship? </a:t>
            </a:r>
            <a:endParaRPr lang="en-GB" dirty="0" smtClean="0"/>
          </a:p>
          <a:p>
            <a:pPr marL="0" indent="0">
              <a:buNone/>
            </a:pPr>
            <a:r>
              <a:rPr lang="en-GB" dirty="0" smtClean="0"/>
              <a:t>Is this </a:t>
            </a:r>
            <a:r>
              <a:rPr lang="en-GB" dirty="0"/>
              <a:t>story of Jesus getting angry about the importance of prayer, or </a:t>
            </a:r>
            <a:r>
              <a:rPr lang="en-GB" dirty="0" smtClean="0"/>
              <a:t>the value </a:t>
            </a:r>
            <a:r>
              <a:rPr lang="en-GB" dirty="0"/>
              <a:t>of holy buildings? </a:t>
            </a:r>
            <a:endParaRPr lang="en-GB" dirty="0" smtClean="0"/>
          </a:p>
          <a:p>
            <a:pPr marL="0" indent="0">
              <a:buNone/>
            </a:pPr>
            <a:r>
              <a:rPr lang="en-GB" dirty="0" smtClean="0"/>
              <a:t>In which situations might it be acceptable to get angry?</a:t>
            </a:r>
          </a:p>
          <a:p>
            <a:pPr marL="0" indent="0">
              <a:buNone/>
            </a:pPr>
            <a:r>
              <a:rPr lang="en-GB" b="1" dirty="0" smtClean="0"/>
              <a:t>Activities:</a:t>
            </a:r>
          </a:p>
          <a:p>
            <a:pPr marL="0" indent="0">
              <a:buNone/>
            </a:pPr>
            <a:r>
              <a:rPr lang="en-GB" dirty="0" smtClean="0"/>
              <a:t>Create a picture or cartoon of Jesus getting angry in the Temple.</a:t>
            </a:r>
          </a:p>
          <a:p>
            <a:pPr marL="0" indent="0">
              <a:buNone/>
            </a:pPr>
            <a:r>
              <a:rPr lang="en-GB" dirty="0" smtClean="0"/>
              <a:t>Or, write a story about a situation in which an individual got angry for a good reason – what happened, how was the situation resolved?</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0796635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17588"/>
            <a:ext cx="8964488"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Geography: Coasts</a:t>
            </a:r>
            <a:endParaRPr lang="en-GB" dirty="0"/>
          </a:p>
        </p:txBody>
      </p:sp>
      <p:sp>
        <p:nvSpPr>
          <p:cNvPr id="8" name="Content Placeholder 7"/>
          <p:cNvSpPr>
            <a:spLocks noGrp="1"/>
          </p:cNvSpPr>
          <p:nvPr>
            <p:ph idx="1"/>
          </p:nvPr>
        </p:nvSpPr>
        <p:spPr>
          <a:xfrm>
            <a:off x="107504" y="980728"/>
            <a:ext cx="8856984" cy="5760640"/>
          </a:xfrm>
        </p:spPr>
        <p:txBody>
          <a:bodyPr>
            <a:normAutofit fontScale="92500"/>
          </a:bodyPr>
          <a:lstStyle/>
          <a:p>
            <a:pPr marL="0" indent="0">
              <a:buNone/>
            </a:pPr>
            <a:r>
              <a:rPr lang="en-GB" dirty="0" smtClean="0"/>
              <a:t>Using the PowerPoint as a learning guide:</a:t>
            </a:r>
          </a:p>
          <a:p>
            <a:pPr marL="0" indent="0">
              <a:buNone/>
            </a:pPr>
            <a:endParaRPr lang="en-GB" dirty="0"/>
          </a:p>
          <a:p>
            <a:pPr>
              <a:buFont typeface="Wingdings" panose="05000000000000000000" pitchFamily="2" charset="2"/>
              <a:buChar char="Ø"/>
            </a:pPr>
            <a:r>
              <a:rPr lang="en-GB" dirty="0" smtClean="0"/>
              <a:t>Read about some features of coastlines and look at their formation.</a:t>
            </a:r>
          </a:p>
          <a:p>
            <a:pPr>
              <a:buFont typeface="Wingdings" panose="05000000000000000000" pitchFamily="2" charset="2"/>
              <a:buChar char="Ø"/>
            </a:pPr>
            <a:endParaRPr lang="en-GB" dirty="0" smtClean="0"/>
          </a:p>
          <a:p>
            <a:pPr>
              <a:buFont typeface="Wingdings" panose="05000000000000000000" pitchFamily="2" charset="2"/>
              <a:buChar char="Ø"/>
            </a:pPr>
            <a:r>
              <a:rPr lang="en-GB" dirty="0" smtClean="0"/>
              <a:t>Watch, read, disco</a:t>
            </a:r>
            <a:r>
              <a:rPr lang="en-GB" dirty="0" smtClean="0">
                <a:solidFill>
                  <a:schemeClr val="bg1"/>
                </a:solidFill>
              </a:rPr>
              <a:t>ver</a:t>
            </a:r>
            <a:r>
              <a:rPr lang="en-GB" dirty="0" smtClean="0"/>
              <a:t> </a:t>
            </a:r>
            <a:r>
              <a:rPr lang="en-GB" dirty="0" smtClean="0">
                <a:solidFill>
                  <a:schemeClr val="bg1"/>
                </a:solidFill>
              </a:rPr>
              <a:t>more using o</a:t>
            </a:r>
            <a:r>
              <a:rPr lang="en-GB" dirty="0" smtClean="0"/>
              <a:t>nline journals, explanatory videos and diagrams to understand this mediocre </a:t>
            </a:r>
            <a:r>
              <a:rPr lang="en-GB" dirty="0"/>
              <a:t>P</a:t>
            </a:r>
            <a:r>
              <a:rPr lang="en-GB" dirty="0" smtClean="0"/>
              <a:t>owerPoint.</a:t>
            </a:r>
          </a:p>
          <a:p>
            <a:pPr>
              <a:buFont typeface="Wingdings" panose="05000000000000000000" pitchFamily="2" charset="2"/>
              <a:buChar char="Ø"/>
            </a:pPr>
            <a:endParaRPr lang="en-GB" dirty="0" smtClean="0"/>
          </a:p>
          <a:p>
            <a:pPr>
              <a:buFont typeface="Wingdings" panose="05000000000000000000" pitchFamily="2" charset="2"/>
              <a:buChar char="Ø"/>
            </a:pPr>
            <a:r>
              <a:rPr lang="en-GB" dirty="0" smtClean="0"/>
              <a:t>Add detail to the PowerPoint and improve the explanations, overall presentation and design of it.</a:t>
            </a:r>
            <a:endParaRPr lang="en-GB" dirty="0"/>
          </a:p>
        </p:txBody>
      </p:sp>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5968</TotalTime>
  <Words>1123</Words>
  <Application>Microsoft Office PowerPoint</Application>
  <PresentationFormat>On-screen Show (4:3)</PresentationFormat>
  <Paragraphs>94</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Maths Learning</vt:lpstr>
      <vt:lpstr>Lesson 1: Area and Perimeter of Rectilinear Shapes</vt:lpstr>
      <vt:lpstr>Reasoning and Problem solving:</vt:lpstr>
      <vt:lpstr>Lesson 2: Area of a Triangle</vt:lpstr>
      <vt:lpstr>Using the formula: Fluency and Reasoning</vt:lpstr>
      <vt:lpstr>Lesson 3: Area of a Parallelogram</vt:lpstr>
      <vt:lpstr>Next week’s maths and moving forward.</vt:lpstr>
      <vt:lpstr>Religious Education Gospel: What Would Jesus Do?</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42</cp:revision>
  <dcterms:created xsi:type="dcterms:W3CDTF">2020-03-18T10:41:37Z</dcterms:created>
  <dcterms:modified xsi:type="dcterms:W3CDTF">2020-04-19T19:36:06Z</dcterms:modified>
</cp:coreProperties>
</file>