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2" r:id="rId10"/>
    <p:sldId id="263" r:id="rId11"/>
    <p:sldId id="271" r:id="rId12"/>
    <p:sldId id="283" r:id="rId13"/>
    <p:sldId id="284" r:id="rId14"/>
    <p:sldId id="287" r:id="rId15"/>
    <p:sldId id="288" r:id="rId16"/>
    <p:sldId id="285" r:id="rId17"/>
    <p:sldId id="289" r:id="rId18"/>
    <p:sldId id="290" r:id="rId19"/>
    <p:sldId id="291" r:id="rId20"/>
    <p:sldId id="292" r:id="rId21"/>
    <p:sldId id="293" r:id="rId22"/>
    <p:sldId id="294" r:id="rId23"/>
    <p:sldId id="295" r:id="rId24"/>
    <p:sldId id="296" r:id="rId25"/>
    <p:sldId id="297" r:id="rId26"/>
    <p:sldId id="279" r:id="rId27"/>
    <p:sldId id="269" r:id="rId28"/>
    <p:sldId id="270"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3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16/05/2020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16/05/2020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16/05/2020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16/05/2020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16/05/2020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16/05/2020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www.experiments.cwandt.com/10sec/play.php"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3 Term </a:t>
            </a:r>
            <a:r>
              <a:rPr lang="en-GB" sz="6600" dirty="0"/>
              <a:t>5</a:t>
            </a:r>
            <a:r>
              <a:rPr lang="en-GB" sz="6600" dirty="0" smtClean="0"/>
              <a:t> Week </a:t>
            </a:r>
            <a:r>
              <a:rPr lang="en-GB" sz="6600" dirty="0"/>
              <a:t>6</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179512" y="980728"/>
            <a:ext cx="8784976" cy="5040560"/>
          </a:xfrm>
        </p:spPr>
        <p:txBody>
          <a:bodyPr>
            <a:noAutofit/>
          </a:bodyPr>
          <a:lstStyle/>
          <a:p>
            <a:pPr marL="0" indent="0">
              <a:buNone/>
            </a:pPr>
            <a:r>
              <a:rPr lang="en-GB" sz="2400" dirty="0" smtClean="0"/>
              <a:t>Hi Year Three, </a:t>
            </a:r>
          </a:p>
          <a:p>
            <a:pPr marL="0" indent="0">
              <a:buNone/>
            </a:pPr>
            <a:r>
              <a:rPr lang="en-GB" sz="2400" dirty="0" smtClean="0"/>
              <a:t>We </a:t>
            </a:r>
            <a:r>
              <a:rPr lang="en-GB" sz="2400" dirty="0" smtClean="0"/>
              <a:t>hope you and your families are all well. School seems a distant memory now but we know that you will all be helping your families through this difficult and very strange time. </a:t>
            </a:r>
            <a:r>
              <a:rPr lang="en-GB" sz="2400" dirty="0" smtClean="0"/>
              <a:t>The weather looks to be coming nice again this week so make sure you get outside in your garden or a safe place and play.</a:t>
            </a:r>
            <a:endParaRPr lang="en-GB" sz="2400" dirty="0"/>
          </a:p>
          <a:p>
            <a:pPr marL="0" indent="0">
              <a:buNone/>
            </a:pPr>
            <a:r>
              <a:rPr lang="en-GB" sz="2400" dirty="0" smtClean="0"/>
              <a:t>This week brings a longer writing task (using the work you have been doing over the last few weeks) and there is also a nice art task for you this week too. Keep reading and quizzing – we do keep an eye on what you are reading and how you are quizzing. </a:t>
            </a:r>
          </a:p>
          <a:p>
            <a:pPr marL="0" indent="0">
              <a:buNone/>
            </a:pPr>
            <a:endParaRPr lang="en-GB" sz="2400" dirty="0"/>
          </a:p>
          <a:p>
            <a:pPr marL="0" indent="0">
              <a:buNone/>
            </a:pPr>
            <a:r>
              <a:rPr lang="en-GB" sz="2400" dirty="0" smtClean="0"/>
              <a:t>Take care and we miss you lots and lots. </a:t>
            </a:r>
          </a:p>
          <a:p>
            <a:pPr marL="0" indent="0">
              <a:buNone/>
            </a:pPr>
            <a:endParaRPr lang="en-GB" sz="2400" dirty="0" smtClean="0"/>
          </a:p>
          <a:p>
            <a:pPr marL="0" indent="0">
              <a:buNone/>
            </a:pPr>
            <a:r>
              <a:rPr lang="en-GB" sz="2400" dirty="0" smtClean="0"/>
              <a:t>Thank you for your continued support. </a:t>
            </a:r>
            <a:endParaRPr lang="en-GB" sz="24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247056" y="-9026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a:t>
            </a:r>
            <a:endParaRPr lang="en-GB" dirty="0"/>
          </a:p>
        </p:txBody>
      </p:sp>
      <p:sp>
        <p:nvSpPr>
          <p:cNvPr id="5" name="TextBox 4"/>
          <p:cNvSpPr txBox="1"/>
          <p:nvPr/>
        </p:nvSpPr>
        <p:spPr>
          <a:xfrm>
            <a:off x="15566" y="393841"/>
            <a:ext cx="3791038" cy="461665"/>
          </a:xfrm>
          <a:prstGeom prst="rect">
            <a:avLst/>
          </a:prstGeom>
          <a:noFill/>
        </p:spPr>
        <p:txBody>
          <a:bodyPr wrap="none" rtlCol="0">
            <a:spAutoFit/>
          </a:bodyPr>
          <a:lstStyle/>
          <a:p>
            <a:r>
              <a:rPr lang="en-GB" sz="2400" dirty="0" smtClean="0"/>
              <a:t>Task 1: spelling word search. </a:t>
            </a:r>
            <a:endParaRPr lang="en-GB" sz="2400" dirty="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65" y="908720"/>
            <a:ext cx="5572025" cy="588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8428" y="1044485"/>
            <a:ext cx="1801218" cy="26185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51492" y="3851919"/>
            <a:ext cx="1808154" cy="23247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48435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864" y="0"/>
            <a:ext cx="9189864"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529396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0" y="0"/>
            <a:ext cx="8229600" cy="836712"/>
          </a:xfrm>
        </p:spPr>
        <p:txBody>
          <a:bodyPr>
            <a:normAutofit/>
          </a:bodyPr>
          <a:lstStyle/>
          <a:p>
            <a:pPr algn="l"/>
            <a:r>
              <a:rPr lang="en-GB" sz="3600" dirty="0" smtClean="0"/>
              <a:t>Task 2: The Truth about Ogres</a:t>
            </a:r>
            <a:endParaRPr lang="en-GB" sz="3600"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27384"/>
            <a:ext cx="2497358" cy="1800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25" y="1700808"/>
            <a:ext cx="9171315" cy="1571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284984"/>
            <a:ext cx="9144000" cy="1543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797152"/>
            <a:ext cx="9144000" cy="1438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4"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8173" y="6237312"/>
            <a:ext cx="8296275" cy="609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561900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912" y="3762762"/>
            <a:ext cx="2575318" cy="2685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277905" cy="4869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2117" y="0"/>
            <a:ext cx="3491883" cy="79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2118" y="790575"/>
            <a:ext cx="3491881" cy="342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52119" y="1133475"/>
            <a:ext cx="3491881" cy="3971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266443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372" y="116632"/>
            <a:ext cx="8420100" cy="4733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7704" y="4825807"/>
            <a:ext cx="5137770" cy="20321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385053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4"/>
          <p:cNvSpPr>
            <a:spLocks noGrp="1"/>
          </p:cNvSpPr>
          <p:nvPr>
            <p:ph type="title"/>
          </p:nvPr>
        </p:nvSpPr>
        <p:spPr>
          <a:xfrm>
            <a:off x="0" y="188640"/>
            <a:ext cx="3563888" cy="3744416"/>
          </a:xfrm>
        </p:spPr>
        <p:txBody>
          <a:bodyPr>
            <a:normAutofit fontScale="90000"/>
          </a:bodyPr>
          <a:lstStyle/>
          <a:p>
            <a:pPr algn="l"/>
            <a:r>
              <a:rPr lang="en-GB" sz="2400" b="1" dirty="0" smtClean="0"/>
              <a:t>Now is time to link all your work from the last few weeks together.  </a:t>
            </a:r>
            <a:br>
              <a:rPr lang="en-GB" sz="2400" b="1" dirty="0" smtClean="0"/>
            </a:br>
            <a:r>
              <a:rPr lang="en-GB" sz="2400" b="1" dirty="0" smtClean="0"/>
              <a:t/>
            </a:r>
            <a:br>
              <a:rPr lang="en-GB" sz="2400" b="1" dirty="0" smtClean="0"/>
            </a:br>
            <a:r>
              <a:rPr lang="en-GB" sz="2400" b="1" dirty="0" smtClean="0"/>
              <a:t>Task 2: plan a report (non-chronological) about trolls.  Base it on the troll you created in week 3. </a:t>
            </a:r>
            <a:br>
              <a:rPr lang="en-GB" sz="2400" b="1" dirty="0" smtClean="0"/>
            </a:br>
            <a:r>
              <a:rPr lang="en-GB" sz="2400" b="1" dirty="0" smtClean="0"/>
              <a:t>Just write bullet points at this point. </a:t>
            </a:r>
            <a:endParaRPr lang="en-GB" sz="2400" dirty="0"/>
          </a:p>
        </p:txBody>
      </p:sp>
      <p:pic>
        <p:nvPicPr>
          <p:cNvPr id="205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4545124"/>
            <a:ext cx="5048481" cy="20522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3" name="Table 2"/>
          <p:cNvGraphicFramePr>
            <a:graphicFrameLocks noGrp="1"/>
          </p:cNvGraphicFramePr>
          <p:nvPr>
            <p:extLst>
              <p:ext uri="{D42A27DB-BD31-4B8C-83A1-F6EECF244321}">
                <p14:modId xmlns:p14="http://schemas.microsoft.com/office/powerpoint/2010/main" val="2727943516"/>
              </p:ext>
            </p:extLst>
          </p:nvPr>
        </p:nvGraphicFramePr>
        <p:xfrm>
          <a:off x="3563888" y="0"/>
          <a:ext cx="5580112" cy="4399280"/>
        </p:xfrm>
        <a:graphic>
          <a:graphicData uri="http://schemas.openxmlformats.org/drawingml/2006/table">
            <a:tbl>
              <a:tblPr firstRow="1" bandRow="1">
                <a:tableStyleId>{5C22544A-7EE6-4342-B048-85BDC9FD1C3A}</a:tableStyleId>
              </a:tblPr>
              <a:tblGrid>
                <a:gridCol w="2790056"/>
                <a:gridCol w="2790056"/>
              </a:tblGrid>
              <a:tr h="370840">
                <a:tc>
                  <a:txBody>
                    <a:bodyPr/>
                    <a:lstStyle/>
                    <a:p>
                      <a:pPr algn="ctr"/>
                      <a:r>
                        <a:rPr lang="en-GB" dirty="0" smtClean="0"/>
                        <a:t>Heading</a:t>
                      </a:r>
                      <a:endParaRPr lang="en-GB" dirty="0"/>
                    </a:p>
                  </a:txBody>
                  <a:tcPr/>
                </a:tc>
                <a:tc>
                  <a:txBody>
                    <a:bodyPr/>
                    <a:lstStyle/>
                    <a:p>
                      <a:pPr algn="ctr"/>
                      <a:r>
                        <a:rPr lang="en-GB" dirty="0" smtClean="0"/>
                        <a:t>Notes</a:t>
                      </a:r>
                      <a:endParaRPr lang="en-GB" dirty="0"/>
                    </a:p>
                  </a:txBody>
                  <a:tcPr/>
                </a:tc>
              </a:tr>
              <a:tr h="370840">
                <a:tc>
                  <a:txBody>
                    <a:bodyPr/>
                    <a:lstStyle/>
                    <a:p>
                      <a:r>
                        <a:rPr lang="en-GB" dirty="0" smtClean="0"/>
                        <a:t>Introduction</a:t>
                      </a:r>
                      <a:r>
                        <a:rPr lang="en-GB" baseline="0" dirty="0" smtClean="0"/>
                        <a:t> </a:t>
                      </a:r>
                    </a:p>
                    <a:p>
                      <a:endParaRPr lang="en-GB" baseline="0" dirty="0" smtClean="0"/>
                    </a:p>
                    <a:p>
                      <a:endParaRPr lang="en-GB" dirty="0"/>
                    </a:p>
                  </a:txBody>
                  <a:tcPr/>
                </a:tc>
                <a:tc>
                  <a:txBody>
                    <a:bodyPr/>
                    <a:lstStyle/>
                    <a:p>
                      <a:r>
                        <a:rPr lang="en-GB" dirty="0" smtClean="0"/>
                        <a:t>Start with a rhetorical question. </a:t>
                      </a:r>
                    </a:p>
                    <a:p>
                      <a:r>
                        <a:rPr lang="en-GB" dirty="0" smtClean="0"/>
                        <a:t>Have</a:t>
                      </a:r>
                      <a:r>
                        <a:rPr lang="en-GB" baseline="0" dirty="0" smtClean="0"/>
                        <a:t> you ever wondered…? </a:t>
                      </a:r>
                    </a:p>
                    <a:p>
                      <a:r>
                        <a:rPr lang="en-GB" dirty="0" smtClean="0"/>
                        <a:t>Trolls are often</a:t>
                      </a:r>
                      <a:r>
                        <a:rPr lang="en-GB" baseline="0" dirty="0" smtClean="0"/>
                        <a:t> seen to be… </a:t>
                      </a:r>
                    </a:p>
                  </a:txBody>
                  <a:tcPr/>
                </a:tc>
              </a:tr>
              <a:tr h="370840">
                <a:tc>
                  <a:txBody>
                    <a:bodyPr/>
                    <a:lstStyle/>
                    <a:p>
                      <a:r>
                        <a:rPr lang="en-GB" dirty="0" smtClean="0"/>
                        <a:t>What do trolls look like?</a:t>
                      </a:r>
                    </a:p>
                    <a:p>
                      <a:endParaRPr lang="en-GB" dirty="0"/>
                    </a:p>
                  </a:txBody>
                  <a:tcPr/>
                </a:tc>
                <a:tc>
                  <a:txBody>
                    <a:bodyPr/>
                    <a:lstStyle/>
                    <a:p>
                      <a:r>
                        <a:rPr lang="en-GB" dirty="0" smtClean="0"/>
                        <a:t>Describe appearance and manner. </a:t>
                      </a:r>
                    </a:p>
                  </a:txBody>
                  <a:tcPr/>
                </a:tc>
              </a:tr>
              <a:tr h="370840">
                <a:tc>
                  <a:txBody>
                    <a:bodyPr/>
                    <a:lstStyle/>
                    <a:p>
                      <a:r>
                        <a:rPr lang="en-GB" dirty="0" smtClean="0"/>
                        <a:t>Where do trolls live?</a:t>
                      </a:r>
                      <a:endParaRPr lang="en-GB" dirty="0"/>
                    </a:p>
                  </a:txBody>
                  <a:tcPr/>
                </a:tc>
                <a:tc>
                  <a:txBody>
                    <a:bodyPr/>
                    <a:lstStyle/>
                    <a:p>
                      <a:r>
                        <a:rPr lang="en-GB" dirty="0" smtClean="0"/>
                        <a:t>Describe</a:t>
                      </a:r>
                      <a:r>
                        <a:rPr lang="en-GB" baseline="0" dirty="0" smtClean="0"/>
                        <a:t> the trolls habitat.</a:t>
                      </a:r>
                      <a:endParaRPr lang="en-GB" dirty="0"/>
                    </a:p>
                  </a:txBody>
                  <a:tcPr/>
                </a:tc>
              </a:tr>
              <a:tr h="370840">
                <a:tc>
                  <a:txBody>
                    <a:bodyPr/>
                    <a:lstStyle/>
                    <a:p>
                      <a:r>
                        <a:rPr lang="en-GB" dirty="0" smtClean="0"/>
                        <a:t>What do trolls</a:t>
                      </a:r>
                      <a:r>
                        <a:rPr lang="en-GB" baseline="0" dirty="0" smtClean="0"/>
                        <a:t> eat? </a:t>
                      </a:r>
                      <a:endParaRPr lang="en-GB" dirty="0"/>
                    </a:p>
                  </a:txBody>
                  <a:tcPr/>
                </a:tc>
                <a:tc>
                  <a:txBody>
                    <a:bodyPr/>
                    <a:lstStyle/>
                    <a:p>
                      <a:r>
                        <a:rPr lang="en-GB" dirty="0" smtClean="0"/>
                        <a:t>Tell the reader the things</a:t>
                      </a:r>
                      <a:r>
                        <a:rPr lang="en-GB" baseline="0" dirty="0" smtClean="0"/>
                        <a:t> that trolls eat and don’t eat. </a:t>
                      </a:r>
                      <a:endParaRPr lang="en-GB" dirty="0"/>
                    </a:p>
                  </a:txBody>
                  <a:tcPr/>
                </a:tc>
              </a:tr>
              <a:tr h="677872">
                <a:tc>
                  <a:txBody>
                    <a:bodyPr/>
                    <a:lstStyle/>
                    <a:p>
                      <a:r>
                        <a:rPr lang="en-GB" dirty="0" smtClean="0"/>
                        <a:t>Did you know?</a:t>
                      </a:r>
                      <a:r>
                        <a:rPr lang="en-GB" baseline="0" dirty="0" smtClean="0"/>
                        <a:t> </a:t>
                      </a:r>
                    </a:p>
                  </a:txBody>
                  <a:tcPr/>
                </a:tc>
                <a:tc>
                  <a:txBody>
                    <a:bodyPr/>
                    <a:lstStyle/>
                    <a:p>
                      <a:r>
                        <a:rPr lang="en-GB" dirty="0" smtClean="0"/>
                        <a:t>Keep your most</a:t>
                      </a:r>
                      <a:r>
                        <a:rPr lang="en-GB" baseline="0" dirty="0" smtClean="0"/>
                        <a:t> interesting facts for this paragraph. Use your imagination!! </a:t>
                      </a:r>
                      <a:endParaRPr lang="en-GB" dirty="0"/>
                    </a:p>
                  </a:txBody>
                  <a:tcPr/>
                </a:tc>
              </a:tr>
            </a:tbl>
          </a:graphicData>
        </a:graphic>
      </p:graphicFrame>
    </p:spTree>
    <p:extLst>
      <p:ext uri="{BB962C8B-B14F-4D97-AF65-F5344CB8AC3E}">
        <p14:creationId xmlns:p14="http://schemas.microsoft.com/office/powerpoint/2010/main" val="38856365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p:cNvSpPr>
            <a:spLocks noGrp="1"/>
          </p:cNvSpPr>
          <p:nvPr>
            <p:ph type="title"/>
          </p:nvPr>
        </p:nvSpPr>
        <p:spPr>
          <a:xfrm>
            <a:off x="0" y="286177"/>
            <a:ext cx="9024190" cy="1036331"/>
          </a:xfrm>
        </p:spPr>
        <p:txBody>
          <a:bodyPr>
            <a:normAutofit fontScale="90000"/>
          </a:bodyPr>
          <a:lstStyle/>
          <a:p>
            <a:pPr algn="l"/>
            <a:r>
              <a:rPr lang="en-GB" sz="2400" b="1" dirty="0"/>
              <a:t>Task </a:t>
            </a:r>
            <a:r>
              <a:rPr lang="en-GB" sz="2400" b="1" dirty="0" smtClean="0"/>
              <a:t>3: write your report named ‘The Truth about Trolls’. </a:t>
            </a:r>
            <a:br>
              <a:rPr lang="en-GB" sz="2400" b="1" dirty="0" smtClean="0"/>
            </a:br>
            <a:r>
              <a:rPr lang="en-GB" sz="2400" b="1" dirty="0" smtClean="0"/>
              <a:t/>
            </a:r>
            <a:br>
              <a:rPr lang="en-GB" sz="2400" b="1" dirty="0" smtClean="0"/>
            </a:br>
            <a:endParaRPr lang="en-GB" sz="2400" dirty="0"/>
          </a:p>
        </p:txBody>
      </p:sp>
      <p:sp>
        <p:nvSpPr>
          <p:cNvPr id="2" name="Rectangle 1"/>
          <p:cNvSpPr/>
          <p:nvPr/>
        </p:nvSpPr>
        <p:spPr>
          <a:xfrm>
            <a:off x="8650" y="1052736"/>
            <a:ext cx="9135350" cy="5262979"/>
          </a:xfrm>
          <a:prstGeom prst="rect">
            <a:avLst/>
          </a:prstGeom>
        </p:spPr>
        <p:txBody>
          <a:bodyPr wrap="square">
            <a:spAutoFit/>
          </a:bodyPr>
          <a:lstStyle/>
          <a:p>
            <a:pPr marL="342900" indent="-342900">
              <a:buFont typeface="Arial" panose="020B0604020202020204" pitchFamily="34" charset="0"/>
              <a:buChar char="•"/>
            </a:pPr>
            <a:r>
              <a:rPr lang="en-GB" sz="2400" b="1" dirty="0"/>
              <a:t>Remember to include: </a:t>
            </a:r>
            <a:endParaRPr lang="en-GB" sz="2400" b="1" dirty="0" smtClean="0"/>
          </a:p>
          <a:p>
            <a:pPr marL="342900" indent="-342900">
              <a:buFont typeface="Arial" panose="020B0604020202020204" pitchFamily="34" charset="0"/>
              <a:buChar char="•"/>
            </a:pPr>
            <a:r>
              <a:rPr lang="en-GB" sz="2400" b="1" dirty="0" smtClean="0"/>
              <a:t>Your title; </a:t>
            </a:r>
          </a:p>
          <a:p>
            <a:pPr marL="342900" indent="-342900">
              <a:buFont typeface="Arial" panose="020B0604020202020204" pitchFamily="34" charset="0"/>
              <a:buChar char="•"/>
            </a:pPr>
            <a:r>
              <a:rPr lang="en-GB" sz="2400" b="1" dirty="0" smtClean="0"/>
              <a:t>Your introduction;</a:t>
            </a:r>
          </a:p>
          <a:p>
            <a:pPr marL="342900" indent="-342900">
              <a:buFont typeface="Arial" panose="020B0604020202020204" pitchFamily="34" charset="0"/>
              <a:buChar char="•"/>
            </a:pPr>
            <a:r>
              <a:rPr lang="en-GB" sz="2400" b="1" dirty="0" smtClean="0"/>
              <a:t>Headings underlined;</a:t>
            </a:r>
          </a:p>
          <a:p>
            <a:pPr marL="342900" indent="-342900">
              <a:buFont typeface="Arial" panose="020B0604020202020204" pitchFamily="34" charset="0"/>
              <a:buChar char="•"/>
            </a:pPr>
            <a:r>
              <a:rPr lang="en-GB" sz="2400" b="1" dirty="0"/>
              <a:t>E</a:t>
            </a:r>
            <a:r>
              <a:rPr lang="en-GB" sz="2400" b="1" dirty="0" smtClean="0"/>
              <a:t>xciting adjectives (bulbous) and verbs (gather) – week 3; </a:t>
            </a:r>
          </a:p>
          <a:p>
            <a:pPr marL="342900" indent="-342900">
              <a:buFont typeface="Arial" panose="020B0604020202020204" pitchFamily="34" charset="0"/>
              <a:buChar char="•"/>
            </a:pPr>
            <a:r>
              <a:rPr lang="en-GB" sz="2400" b="1" dirty="0" smtClean="0"/>
              <a:t>Expanded noun phrases (small, beady eyes) – week 4</a:t>
            </a:r>
            <a:r>
              <a:rPr lang="en-GB" sz="2400" dirty="0" smtClean="0"/>
              <a:t>;</a:t>
            </a:r>
          </a:p>
          <a:p>
            <a:pPr marL="342900" indent="-342900">
              <a:buFont typeface="Arial" panose="020B0604020202020204" pitchFamily="34" charset="0"/>
              <a:buChar char="•"/>
            </a:pPr>
            <a:r>
              <a:rPr lang="en-GB" sz="2400" b="1" dirty="0" smtClean="0"/>
              <a:t>Sentence of 3 (wicked eyes, a hooked nose and terrible breath) – week 4;</a:t>
            </a:r>
          </a:p>
          <a:p>
            <a:pPr marL="342900" indent="-342900">
              <a:buFont typeface="Arial" panose="020B0604020202020204" pitchFamily="34" charset="0"/>
              <a:buChar char="•"/>
            </a:pPr>
            <a:r>
              <a:rPr lang="en-GB" sz="2400" b="1" dirty="0" smtClean="0"/>
              <a:t>Add on adverbs (additionally, also, furthermore) – week 5;</a:t>
            </a:r>
          </a:p>
          <a:p>
            <a:pPr marL="342900" indent="-342900">
              <a:buFont typeface="Arial" panose="020B0604020202020204" pitchFamily="34" charset="0"/>
              <a:buChar char="•"/>
            </a:pPr>
            <a:r>
              <a:rPr lang="en-GB" sz="2400" b="1" dirty="0" smtClean="0"/>
              <a:t>Engaging adverbs (Interestingly, surprisingly, amazingly) – week 5;</a:t>
            </a:r>
          </a:p>
          <a:p>
            <a:pPr marL="342900" indent="-342900">
              <a:buFont typeface="Arial" panose="020B0604020202020204" pitchFamily="34" charset="0"/>
              <a:buChar char="•"/>
            </a:pPr>
            <a:r>
              <a:rPr lang="en-GB" sz="2400" b="1" dirty="0" smtClean="0"/>
              <a:t>Conclusion – your most interesting facts. </a:t>
            </a:r>
          </a:p>
          <a:p>
            <a:pPr marL="342900" indent="-342900">
              <a:buFont typeface="Arial" panose="020B0604020202020204" pitchFamily="34" charset="0"/>
              <a:buChar char="•"/>
            </a:pPr>
            <a:endParaRPr lang="en-GB" sz="2400" b="1" dirty="0"/>
          </a:p>
          <a:p>
            <a:r>
              <a:rPr lang="en-GB" sz="2400" b="1" dirty="0" smtClean="0"/>
              <a:t>Use the original report to help you with ideas. </a:t>
            </a:r>
          </a:p>
          <a:p>
            <a:r>
              <a:rPr lang="en-GB" sz="2400" b="1" dirty="0" smtClean="0"/>
              <a:t>Have fun writing your report and remember to use your imaginations! </a:t>
            </a:r>
          </a:p>
        </p:txBody>
      </p:sp>
    </p:spTree>
    <p:extLst>
      <p:ext uri="{BB962C8B-B14F-4D97-AF65-F5344CB8AC3E}">
        <p14:creationId xmlns:p14="http://schemas.microsoft.com/office/powerpoint/2010/main" val="33697201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052736"/>
            <a:ext cx="6768752" cy="584775"/>
          </a:xfrm>
          <a:prstGeom prst="rect">
            <a:avLst/>
          </a:prstGeom>
          <a:noFill/>
        </p:spPr>
        <p:txBody>
          <a:bodyPr wrap="square" rtlCol="0">
            <a:spAutoFit/>
          </a:bodyPr>
          <a:lstStyle/>
          <a:p>
            <a:r>
              <a:rPr lang="en-GB" sz="3200" b="1" u="sng" dirty="0" smtClean="0"/>
              <a:t>Lesson 1: </a:t>
            </a:r>
            <a:r>
              <a:rPr lang="en-GB" sz="3200" b="1" u="sng" dirty="0" smtClean="0"/>
              <a:t>Finding the Duration</a:t>
            </a:r>
            <a:endParaRPr lang="en-GB" sz="3200" b="1" u="sng"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72816"/>
            <a:ext cx="4733925" cy="3067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3925" y="1794556"/>
            <a:ext cx="4410075" cy="30453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Tree>
    <p:extLst>
      <p:ext uri="{BB962C8B-B14F-4D97-AF65-F5344CB8AC3E}">
        <p14:creationId xmlns:p14="http://schemas.microsoft.com/office/powerpoint/2010/main" val="19313341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84775"/>
          </a:xfrm>
          <a:prstGeom prst="rect">
            <a:avLst/>
          </a:prstGeom>
          <a:noFill/>
        </p:spPr>
        <p:txBody>
          <a:bodyPr wrap="square" rtlCol="0">
            <a:spAutoFit/>
          </a:bodyPr>
          <a:lstStyle/>
          <a:p>
            <a:r>
              <a:rPr lang="en-GB" sz="3200" b="1" u="sng" dirty="0" smtClean="0"/>
              <a:t>Lesson 1: </a:t>
            </a:r>
            <a:r>
              <a:rPr lang="en-GB" sz="3200" b="1" u="sng" dirty="0" smtClean="0"/>
              <a:t>Finding the Duration</a:t>
            </a:r>
            <a:endParaRPr lang="en-GB" sz="3200" b="1" u="sng"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56" y="3068960"/>
            <a:ext cx="9036496" cy="32231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79512" y="1052736"/>
            <a:ext cx="8568952" cy="1569660"/>
          </a:xfrm>
          <a:prstGeom prst="rect">
            <a:avLst/>
          </a:prstGeom>
          <a:noFill/>
        </p:spPr>
        <p:txBody>
          <a:bodyPr wrap="square" rtlCol="0">
            <a:spAutoFit/>
          </a:bodyPr>
          <a:lstStyle/>
          <a:p>
            <a:r>
              <a:rPr lang="en-GB" sz="2400" dirty="0" smtClean="0"/>
              <a:t>Log in to My Maths and complete all the slides on this lesson </a:t>
            </a:r>
            <a:r>
              <a:rPr lang="en-GB" sz="2400" b="1" dirty="0" smtClean="0"/>
              <a:t>Y3 Time Between</a:t>
            </a:r>
            <a:r>
              <a:rPr lang="en-GB" sz="2400" dirty="0" smtClean="0"/>
              <a:t>. I have set the homework for you too if you want to log in to your portal and complete it. Otherwise you can click the online homework button and have a go that way. </a:t>
            </a:r>
            <a:endParaRPr lang="en-GB" sz="2400" dirty="0"/>
          </a:p>
        </p:txBody>
      </p:sp>
    </p:spTree>
    <p:extLst>
      <p:ext uri="{BB962C8B-B14F-4D97-AF65-F5344CB8AC3E}">
        <p14:creationId xmlns:p14="http://schemas.microsoft.com/office/powerpoint/2010/main" val="2021427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84775"/>
          </a:xfrm>
          <a:prstGeom prst="rect">
            <a:avLst/>
          </a:prstGeom>
          <a:noFill/>
        </p:spPr>
        <p:txBody>
          <a:bodyPr wrap="square" rtlCol="0">
            <a:spAutoFit/>
          </a:bodyPr>
          <a:lstStyle/>
          <a:p>
            <a:r>
              <a:rPr lang="en-GB" sz="3200" b="1" u="sng" dirty="0" smtClean="0"/>
              <a:t>Lesson </a:t>
            </a:r>
            <a:r>
              <a:rPr lang="en-GB" sz="3200" b="1" u="sng" dirty="0" smtClean="0"/>
              <a:t>2: Start and End Times</a:t>
            </a:r>
            <a:endParaRPr lang="en-GB" sz="3200" b="1" u="sng"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72816"/>
            <a:ext cx="4695825" cy="3019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5825" y="1772815"/>
            <a:ext cx="4476750" cy="3019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8171535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84775"/>
          </a:xfrm>
          <a:prstGeom prst="rect">
            <a:avLst/>
          </a:prstGeom>
          <a:noFill/>
        </p:spPr>
        <p:txBody>
          <a:bodyPr wrap="square" rtlCol="0">
            <a:spAutoFit/>
          </a:bodyPr>
          <a:lstStyle/>
          <a:p>
            <a:r>
              <a:rPr lang="en-GB" sz="3200" b="1" u="sng" dirty="0" smtClean="0"/>
              <a:t>Lesson </a:t>
            </a:r>
            <a:r>
              <a:rPr lang="en-GB" sz="3200" b="1" u="sng" dirty="0" smtClean="0"/>
              <a:t>2: Start and End Times</a:t>
            </a:r>
            <a:endParaRPr lang="en-GB" sz="3200" b="1" u="sng"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48880"/>
            <a:ext cx="9144000" cy="3840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4456257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1" y="0"/>
            <a:ext cx="8964639" cy="461665"/>
          </a:xfrm>
          <a:prstGeom prst="rect">
            <a:avLst/>
          </a:prstGeom>
          <a:noFill/>
        </p:spPr>
        <p:txBody>
          <a:bodyPr wrap="square" rtlCol="0">
            <a:spAutoFit/>
          </a:bodyPr>
          <a:lstStyle/>
          <a:p>
            <a:r>
              <a:rPr lang="en-GB" sz="2400" b="1" u="sng" dirty="0" smtClean="0"/>
              <a:t>Lesson </a:t>
            </a:r>
            <a:r>
              <a:rPr lang="en-GB" sz="2400" b="1" u="sng" dirty="0" smtClean="0"/>
              <a:t>2: Start and End Times – </a:t>
            </a:r>
            <a:r>
              <a:rPr lang="en-GB" b="1" dirty="0" smtClean="0"/>
              <a:t>Draw number lines to work out the times</a:t>
            </a:r>
            <a:endParaRPr lang="en-GB" b="1" dirty="0"/>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3550"/>
          <a:stretch/>
        </p:blipFill>
        <p:spPr bwMode="auto">
          <a:xfrm>
            <a:off x="0" y="461665"/>
            <a:ext cx="9036496" cy="25352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3" y="2904436"/>
            <a:ext cx="5007031" cy="25202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4308" y="3034618"/>
            <a:ext cx="4219575" cy="781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7"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30789" y="4164577"/>
            <a:ext cx="4133850" cy="914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8"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7584" y="5468306"/>
            <a:ext cx="7019925" cy="1343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836545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84775"/>
          </a:xfrm>
          <a:prstGeom prst="rect">
            <a:avLst/>
          </a:prstGeom>
          <a:noFill/>
        </p:spPr>
        <p:txBody>
          <a:bodyPr wrap="square" rtlCol="0">
            <a:spAutoFit/>
          </a:bodyPr>
          <a:lstStyle/>
          <a:p>
            <a:r>
              <a:rPr lang="en-GB" sz="3200" b="1" u="sng" dirty="0" smtClean="0"/>
              <a:t>Lesson </a:t>
            </a:r>
            <a:r>
              <a:rPr lang="en-GB" sz="3200" b="1" u="sng" dirty="0" smtClean="0"/>
              <a:t>3: Time in Seconds</a:t>
            </a:r>
            <a:endParaRPr lang="en-GB" sz="3200" b="1" u="sng" dirty="0"/>
          </a:p>
        </p:txBody>
      </p:sp>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59" y="1628800"/>
            <a:ext cx="4686300" cy="304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00859" y="1628800"/>
            <a:ext cx="4443141" cy="304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323528" y="5229200"/>
            <a:ext cx="8208912" cy="1200329"/>
          </a:xfrm>
          <a:prstGeom prst="rect">
            <a:avLst/>
          </a:prstGeom>
          <a:noFill/>
        </p:spPr>
        <p:txBody>
          <a:bodyPr wrap="square" rtlCol="0">
            <a:spAutoFit/>
          </a:bodyPr>
          <a:lstStyle/>
          <a:p>
            <a:r>
              <a:rPr lang="en-GB" sz="2400" dirty="0" smtClean="0"/>
              <a:t>If you don’t have a stopwatch, most smart phones have one in the clock app.  Or just google stopwatch on Google and one will come up. </a:t>
            </a:r>
            <a:endParaRPr lang="en-GB" sz="2400" dirty="0"/>
          </a:p>
        </p:txBody>
      </p:sp>
    </p:spTree>
    <p:extLst>
      <p:ext uri="{BB962C8B-B14F-4D97-AF65-F5344CB8AC3E}">
        <p14:creationId xmlns:p14="http://schemas.microsoft.com/office/powerpoint/2010/main" val="270856540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84775"/>
          </a:xfrm>
          <a:prstGeom prst="rect">
            <a:avLst/>
          </a:prstGeom>
          <a:noFill/>
        </p:spPr>
        <p:txBody>
          <a:bodyPr wrap="square" rtlCol="0">
            <a:spAutoFit/>
          </a:bodyPr>
          <a:lstStyle/>
          <a:p>
            <a:r>
              <a:rPr lang="en-GB" sz="3200" b="1" u="sng" dirty="0" smtClean="0"/>
              <a:t>Lesson </a:t>
            </a:r>
            <a:r>
              <a:rPr lang="en-GB" sz="3200" b="1" u="sng" dirty="0" smtClean="0"/>
              <a:t>3: Time in Seconds</a:t>
            </a:r>
            <a:endParaRPr lang="en-GB" sz="3200" b="1" u="sng" dirty="0"/>
          </a:p>
        </p:txBody>
      </p:sp>
      <p:sp>
        <p:nvSpPr>
          <p:cNvPr id="6" name="Rectangle 5"/>
          <p:cNvSpPr/>
          <p:nvPr/>
        </p:nvSpPr>
        <p:spPr>
          <a:xfrm>
            <a:off x="1610705" y="4963234"/>
            <a:ext cx="5598368" cy="369332"/>
          </a:xfrm>
          <a:prstGeom prst="rect">
            <a:avLst/>
          </a:prstGeom>
        </p:spPr>
        <p:txBody>
          <a:bodyPr wrap="square">
            <a:spAutoFit/>
          </a:bodyPr>
          <a:lstStyle/>
          <a:p>
            <a:r>
              <a:rPr lang="en-GB" dirty="0">
                <a:hlinkClick r:id="rId2"/>
              </a:rPr>
              <a:t>http://www.experiments.cwandt.com/10sec/play.php</a:t>
            </a:r>
            <a:endParaRPr lang="en-GB" dirty="0"/>
          </a:p>
        </p:txBody>
      </p:sp>
      <p:pic>
        <p:nvPicPr>
          <p:cNvPr id="1030" name="Picture 6">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4724" y="1268760"/>
            <a:ext cx="6660232" cy="32946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539552" y="5661248"/>
            <a:ext cx="8352928" cy="646331"/>
          </a:xfrm>
          <a:prstGeom prst="rect">
            <a:avLst/>
          </a:prstGeom>
          <a:noFill/>
        </p:spPr>
        <p:txBody>
          <a:bodyPr wrap="square" rtlCol="0">
            <a:spAutoFit/>
          </a:bodyPr>
          <a:lstStyle/>
          <a:p>
            <a:r>
              <a:rPr lang="en-GB" dirty="0" smtClean="0"/>
              <a:t>Click this link and see if you can count in your head and then stop the timer at 5 seconds. Have a go at 10 seconds. How close can you get?</a:t>
            </a:r>
            <a:endParaRPr lang="en-GB" dirty="0"/>
          </a:p>
        </p:txBody>
      </p:sp>
    </p:spTree>
    <p:extLst>
      <p:ext uri="{BB962C8B-B14F-4D97-AF65-F5344CB8AC3E}">
        <p14:creationId xmlns:p14="http://schemas.microsoft.com/office/powerpoint/2010/main" val="126016985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0" y="0"/>
            <a:ext cx="6768752" cy="584775"/>
          </a:xfrm>
          <a:prstGeom prst="rect">
            <a:avLst/>
          </a:prstGeom>
          <a:noFill/>
        </p:spPr>
        <p:txBody>
          <a:bodyPr wrap="square" rtlCol="0">
            <a:spAutoFit/>
          </a:bodyPr>
          <a:lstStyle/>
          <a:p>
            <a:r>
              <a:rPr lang="en-GB" sz="3200" b="1" u="sng" dirty="0" smtClean="0"/>
              <a:t>Lesson </a:t>
            </a:r>
            <a:r>
              <a:rPr lang="en-GB" sz="3200" b="1" u="sng" dirty="0" smtClean="0"/>
              <a:t>3: Time in Seconds</a:t>
            </a:r>
            <a:endParaRPr lang="en-GB" sz="3200" b="1" u="sng" dirty="0"/>
          </a:p>
        </p:txBody>
      </p:sp>
      <p:sp>
        <p:nvSpPr>
          <p:cNvPr id="2" name="Rectangle 1"/>
          <p:cNvSpPr/>
          <p:nvPr/>
        </p:nvSpPr>
        <p:spPr>
          <a:xfrm>
            <a:off x="146154" y="620038"/>
            <a:ext cx="8568952" cy="1200329"/>
          </a:xfrm>
          <a:prstGeom prst="rect">
            <a:avLst/>
          </a:prstGeom>
        </p:spPr>
        <p:txBody>
          <a:bodyPr wrap="square">
            <a:spAutoFit/>
          </a:bodyPr>
          <a:lstStyle/>
          <a:p>
            <a:r>
              <a:rPr lang="en-GB" b="1" u="sng" dirty="0" smtClean="0"/>
              <a:t>Activity: </a:t>
            </a:r>
            <a:r>
              <a:rPr lang="en-GB" dirty="0" smtClean="0"/>
              <a:t>Use </a:t>
            </a:r>
            <a:r>
              <a:rPr lang="en-GB" dirty="0"/>
              <a:t>a stopwatch to find the length of time it takes, in seconds, to complete different tasks. For example, run across </a:t>
            </a:r>
            <a:r>
              <a:rPr lang="en-GB" dirty="0" smtClean="0"/>
              <a:t>garden, </a:t>
            </a:r>
            <a:r>
              <a:rPr lang="en-GB" dirty="0"/>
              <a:t>do 10 star jumps, </a:t>
            </a:r>
            <a:r>
              <a:rPr lang="en-GB" dirty="0" smtClean="0"/>
              <a:t>write your name 5 times, drink a glass of water.  How </a:t>
            </a:r>
            <a:r>
              <a:rPr lang="en-GB" dirty="0"/>
              <a:t>long did each task take? Order the tasks based on the time they took to complete</a:t>
            </a:r>
            <a:r>
              <a:rPr lang="en-GB" dirty="0" smtClean="0"/>
              <a:t>. </a:t>
            </a:r>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152" y="2260158"/>
            <a:ext cx="4641597" cy="38164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79509" y="1972126"/>
            <a:ext cx="4608239" cy="338554"/>
          </a:xfrm>
          <a:prstGeom prst="rect">
            <a:avLst/>
          </a:prstGeom>
          <a:noFill/>
        </p:spPr>
        <p:txBody>
          <a:bodyPr wrap="square" rtlCol="0">
            <a:spAutoFit/>
          </a:bodyPr>
          <a:lstStyle/>
          <a:p>
            <a:r>
              <a:rPr lang="en-GB" sz="1400" b="1" dirty="0" smtClean="0"/>
              <a:t>Complete the table (remember : 1 min = 60 sec</a:t>
            </a:r>
            <a:r>
              <a:rPr lang="en-GB" sz="1600" dirty="0" smtClean="0"/>
              <a:t>)</a:t>
            </a:r>
            <a:endParaRPr lang="en-GB" sz="1600" dirty="0"/>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1004" y="1849016"/>
            <a:ext cx="4174019" cy="23151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4027917"/>
            <a:ext cx="3338523" cy="19187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179509" y="6076582"/>
            <a:ext cx="8964491" cy="646331"/>
          </a:xfrm>
          <a:prstGeom prst="rect">
            <a:avLst/>
          </a:prstGeom>
          <a:noFill/>
        </p:spPr>
        <p:txBody>
          <a:bodyPr wrap="square" rtlCol="0">
            <a:spAutoFit/>
          </a:bodyPr>
          <a:lstStyle/>
          <a:p>
            <a:r>
              <a:rPr lang="en-GB" b="1" dirty="0" smtClean="0"/>
              <a:t>Bonus Challenge: </a:t>
            </a:r>
            <a:r>
              <a:rPr lang="en-GB" dirty="0" smtClean="0"/>
              <a:t>Time how long it takes you to clean your room. Then try and beat that time tomorrow and each day after that!!!</a:t>
            </a:r>
            <a:endParaRPr lang="en-GB" dirty="0"/>
          </a:p>
        </p:txBody>
      </p:sp>
    </p:spTree>
    <p:extLst>
      <p:ext uri="{BB962C8B-B14F-4D97-AF65-F5344CB8AC3E}">
        <p14:creationId xmlns:p14="http://schemas.microsoft.com/office/powerpoint/2010/main" val="114098487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95536" y="0"/>
            <a:ext cx="8229600" cy="1143000"/>
          </a:xfrm>
        </p:spPr>
        <p:txBody>
          <a:bodyPr/>
          <a:lstStyle/>
          <a:p>
            <a:r>
              <a:rPr lang="en-GB" dirty="0" smtClean="0"/>
              <a:t>Art</a:t>
            </a:r>
            <a:endParaRPr lang="en-GB" dirty="0"/>
          </a:p>
        </p:txBody>
      </p:sp>
      <p:sp>
        <p:nvSpPr>
          <p:cNvPr id="2" name="TextBox 1"/>
          <p:cNvSpPr txBox="1"/>
          <p:nvPr/>
        </p:nvSpPr>
        <p:spPr>
          <a:xfrm>
            <a:off x="323528" y="1052736"/>
            <a:ext cx="8352928" cy="3108543"/>
          </a:xfrm>
          <a:prstGeom prst="rect">
            <a:avLst/>
          </a:prstGeom>
          <a:noFill/>
        </p:spPr>
        <p:txBody>
          <a:bodyPr wrap="square" rtlCol="0">
            <a:spAutoFit/>
          </a:bodyPr>
          <a:lstStyle/>
          <a:p>
            <a:r>
              <a:rPr lang="en-GB" sz="2800" dirty="0" smtClean="0"/>
              <a:t>Writing is all around us but there are very different and exciting fonts. Try and find as  many different fonts around your house as you can. Look at food packages, adverts on telly, brands, in reading books and on toys. Even look on your computer in a word programme or online. </a:t>
            </a:r>
          </a:p>
          <a:p>
            <a:r>
              <a:rPr lang="en-GB" sz="2800" dirty="0" smtClean="0"/>
              <a:t>TASK: can you write your name in 10 different fonts? </a:t>
            </a:r>
          </a:p>
        </p:txBody>
      </p:sp>
      <p:sp>
        <p:nvSpPr>
          <p:cNvPr id="3" name="TextBox 2"/>
          <p:cNvSpPr txBox="1"/>
          <p:nvPr/>
        </p:nvSpPr>
        <p:spPr>
          <a:xfrm>
            <a:off x="642254" y="4521434"/>
            <a:ext cx="3384376" cy="830997"/>
          </a:xfrm>
          <a:prstGeom prst="rect">
            <a:avLst/>
          </a:prstGeom>
          <a:noFill/>
        </p:spPr>
        <p:txBody>
          <a:bodyPr wrap="square" rtlCol="0">
            <a:spAutoFit/>
          </a:bodyPr>
          <a:lstStyle/>
          <a:p>
            <a:r>
              <a:rPr lang="en-GB" sz="4800" dirty="0" smtClean="0">
                <a:latin typeface="Blackadder ITC" panose="04020505051007020D02" pitchFamily="82" charset="0"/>
              </a:rPr>
              <a:t>Mrs Green</a:t>
            </a:r>
            <a:endParaRPr lang="en-GB" sz="4800" dirty="0">
              <a:latin typeface="Blackadder ITC" panose="04020505051007020D02" pitchFamily="82" charset="0"/>
            </a:endParaRPr>
          </a:p>
        </p:txBody>
      </p:sp>
      <p:sp>
        <p:nvSpPr>
          <p:cNvPr id="5" name="Rectangle 4"/>
          <p:cNvSpPr/>
          <p:nvPr/>
        </p:nvSpPr>
        <p:spPr>
          <a:xfrm>
            <a:off x="4657899" y="4470211"/>
            <a:ext cx="4018557" cy="830997"/>
          </a:xfrm>
          <a:prstGeom prst="rect">
            <a:avLst/>
          </a:prstGeom>
        </p:spPr>
        <p:txBody>
          <a:bodyPr wrap="square">
            <a:spAutoFit/>
          </a:bodyPr>
          <a:lstStyle/>
          <a:p>
            <a:r>
              <a:rPr lang="en-GB" sz="4800" dirty="0">
                <a:latin typeface="Jokerman" panose="04090605060D06020702" pitchFamily="82" charset="0"/>
              </a:rPr>
              <a:t>Mrs Green</a:t>
            </a:r>
          </a:p>
        </p:txBody>
      </p:sp>
      <p:sp>
        <p:nvSpPr>
          <p:cNvPr id="7" name="Rectangle 6"/>
          <p:cNvSpPr/>
          <p:nvPr/>
        </p:nvSpPr>
        <p:spPr>
          <a:xfrm>
            <a:off x="562162" y="5373216"/>
            <a:ext cx="3544560" cy="830997"/>
          </a:xfrm>
          <a:prstGeom prst="rect">
            <a:avLst/>
          </a:prstGeom>
        </p:spPr>
        <p:txBody>
          <a:bodyPr wrap="none">
            <a:spAutoFit/>
          </a:bodyPr>
          <a:lstStyle/>
          <a:p>
            <a:pPr lvl="0"/>
            <a:r>
              <a:rPr lang="en-GB" sz="4800" dirty="0">
                <a:solidFill>
                  <a:prstClr val="black"/>
                </a:solidFill>
                <a:latin typeface="Stencil" panose="040409050D0802020404" pitchFamily="82" charset="0"/>
              </a:rPr>
              <a:t>Mrs Green</a:t>
            </a:r>
          </a:p>
        </p:txBody>
      </p:sp>
      <p:sp>
        <p:nvSpPr>
          <p:cNvPr id="9" name="Rectangle 8"/>
          <p:cNvSpPr/>
          <p:nvPr/>
        </p:nvSpPr>
        <p:spPr>
          <a:xfrm>
            <a:off x="4824917" y="5373215"/>
            <a:ext cx="3514937" cy="830997"/>
          </a:xfrm>
          <a:prstGeom prst="rect">
            <a:avLst/>
          </a:prstGeom>
        </p:spPr>
        <p:txBody>
          <a:bodyPr wrap="none">
            <a:spAutoFit/>
          </a:bodyPr>
          <a:lstStyle/>
          <a:p>
            <a:pPr lvl="0"/>
            <a:r>
              <a:rPr lang="en-GB" sz="4800" dirty="0">
                <a:solidFill>
                  <a:prstClr val="black"/>
                </a:solidFill>
                <a:latin typeface="Broadway" panose="04040905080B02020502" pitchFamily="82" charset="0"/>
              </a:rPr>
              <a:t>Mrs Green</a:t>
            </a:r>
          </a:p>
        </p:txBody>
      </p:sp>
    </p:spTree>
    <p:extLst>
      <p:ext uri="{BB962C8B-B14F-4D97-AF65-F5344CB8AC3E}">
        <p14:creationId xmlns:p14="http://schemas.microsoft.com/office/powerpoint/2010/main" val="15873944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836712"/>
            <a:ext cx="8496944" cy="3661867"/>
          </a:xfrm>
        </p:spPr>
        <p:txBody>
          <a:bodyPr>
            <a:normAutofit/>
          </a:bodyPr>
          <a:lstStyle/>
          <a:p>
            <a:pPr marL="0" indent="0">
              <a:buNone/>
            </a:pPr>
            <a:r>
              <a:rPr lang="en-GB" sz="2400" dirty="0" smtClean="0"/>
              <a:t>It is important to keep your children active. If it is safe to do so, ensure they have some time outside throughout the day. Please visit </a:t>
            </a:r>
            <a:r>
              <a:rPr lang="en-GB" sz="2400" b="1" dirty="0" smtClean="0"/>
              <a:t>Joe Wicks</a:t>
            </a:r>
            <a:r>
              <a:rPr lang="en-GB" sz="2400" dirty="0" smtClean="0"/>
              <a:t> YouTube channel (</a:t>
            </a:r>
            <a:r>
              <a:rPr lang="en-GB" sz="2400" dirty="0" smtClean="0">
                <a:hlinkClick r:id="rId2"/>
              </a:rPr>
              <a:t>https://www.youtube.com/channel/UCAxW1XT0iEJo0TYlRfn6rYQ</a:t>
            </a:r>
            <a:r>
              <a:rPr lang="en-GB" sz="2400" dirty="0" smtClean="0"/>
              <a:t>), which has lots of exercise videos for children. He will also be hosting a live P.E. lessons Monday to Friday at 9:00am.</a:t>
            </a:r>
            <a:endParaRPr lang="en-GB" sz="24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3356992"/>
            <a:ext cx="6625898" cy="3240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323528" y="188640"/>
            <a:ext cx="8568543" cy="1143000"/>
          </a:xfrm>
        </p:spPr>
        <p:txBody>
          <a:bodyPr>
            <a:normAutofit fontScale="90000"/>
          </a:bodyPr>
          <a:lstStyle/>
          <a:p>
            <a:pPr algn="l"/>
            <a:r>
              <a:rPr lang="en-GB" dirty="0" smtClean="0"/>
              <a:t>                              P.E.</a:t>
            </a:r>
            <a:br>
              <a:rPr lang="en-GB" dirty="0" smtClean="0"/>
            </a:br>
            <a:endParaRPr lang="en-GB" dirty="0"/>
          </a:p>
        </p:txBody>
      </p:sp>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6215</TotalTime>
  <Words>1317</Words>
  <Application>Microsoft Office PowerPoint</Application>
  <PresentationFormat>On-screen Show (4:3)</PresentationFormat>
  <Paragraphs>107</Paragraphs>
  <Slides>28</Slides>
  <Notes>0</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TT Rockstars</vt:lpstr>
      <vt:lpstr>Accessing Twinkl</vt:lpstr>
      <vt:lpstr>PowerPoint Presentation</vt:lpstr>
      <vt:lpstr>PowerPoint Presentation</vt:lpstr>
      <vt:lpstr>Task 2: The Truth about Ogres</vt:lpstr>
      <vt:lpstr>PowerPoint Presentation</vt:lpstr>
      <vt:lpstr>PowerPoint Presentation</vt:lpstr>
      <vt:lpstr>Now is time to link all your work from the last few weeks together.    Task 2: plan a report (non-chronological) about trolls.  Base it on the troll you created in week 3.  Just write bullet points at this point. </vt:lpstr>
      <vt:lpstr>Task 3: write your report named ‘The Truth about Trolls’.   </vt:lpstr>
      <vt:lpstr>Maths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Art</vt:lpstr>
      <vt:lpstr>                              P.E. </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62</cp:revision>
  <dcterms:created xsi:type="dcterms:W3CDTF">2020-03-18T10:41:37Z</dcterms:created>
  <dcterms:modified xsi:type="dcterms:W3CDTF">2020-05-16T21:09:28Z</dcterms:modified>
</cp:coreProperties>
</file>