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81" r:id="rId6"/>
    <p:sldId id="282" r:id="rId7"/>
    <p:sldId id="260" r:id="rId8"/>
    <p:sldId id="261" r:id="rId9"/>
    <p:sldId id="268" r:id="rId10"/>
    <p:sldId id="262" r:id="rId11"/>
    <p:sldId id="263" r:id="rId12"/>
    <p:sldId id="264" r:id="rId13"/>
    <p:sldId id="288" r:id="rId14"/>
    <p:sldId id="290" r:id="rId15"/>
    <p:sldId id="292" r:id="rId16"/>
    <p:sldId id="294" r:id="rId17"/>
    <p:sldId id="283" r:id="rId18"/>
    <p:sldId id="286" r:id="rId19"/>
    <p:sldId id="287" r:id="rId20"/>
    <p:sldId id="295" r:id="rId21"/>
    <p:sldId id="269" r:id="rId22"/>
    <p:sldId id="270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04" y="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9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26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1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85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16/05/2020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47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16/05/2020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7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79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16/05/2020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82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98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09722-BDC1-4B4D-B9B0-B8898E6DC494}" type="datetimeFigureOut">
              <a:rPr lang="en-GB" smtClean="0"/>
              <a:t>16/05/2020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86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arbookfind.co.u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ukhosted27.renlearn.co.uk/2240835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eadon.myon.co.uk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mymaths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play.ttrockstars.com/auth/schoo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www.twinkl.co.uk/offer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s://www.youtube.com/channel/UCAxW1XT0iEJo0TYlRfn6rYQ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s://classroomsecrets.co.uk/free-home-learning-pack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/>
              <a:t>Home Learning 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725144"/>
            <a:ext cx="7016825" cy="1752600"/>
          </a:xfrm>
        </p:spPr>
        <p:txBody>
          <a:bodyPr>
            <a:normAutofit fontScale="92500"/>
          </a:bodyPr>
          <a:lstStyle/>
          <a:p>
            <a:r>
              <a:rPr lang="en-GB" sz="6600" dirty="0" smtClean="0"/>
              <a:t>Year 6 Term 5 Week 6</a:t>
            </a:r>
            <a:endParaRPr lang="en-GB" sz="66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60848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2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Message from the class teachers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dirty="0" smtClean="0"/>
              <a:t>We hope you have had a good week and have enjoyed the range of learning activities. Don’t forget you can explore other areas of learning alongside what we set – learning is about exploring!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There are lots of activities and learning planned for this week, which we know will help you to plan your daily routine. </a:t>
            </a:r>
          </a:p>
          <a:p>
            <a:pPr marL="0" indent="0" algn="ctr">
              <a:buNone/>
            </a:pPr>
            <a:r>
              <a:rPr lang="en-GB" dirty="0" smtClean="0"/>
              <a:t> </a:t>
            </a:r>
          </a:p>
          <a:p>
            <a:pPr marL="0" indent="0" algn="ctr">
              <a:buNone/>
            </a:pPr>
            <a:r>
              <a:rPr lang="en-GB" dirty="0" smtClean="0"/>
              <a:t>Do make use of the internet resources as well as keeping busy by doing physical activities and spending time with family.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>Thank you for your continued support.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35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315416"/>
            <a:ext cx="8229600" cy="1143000"/>
          </a:xfrm>
        </p:spPr>
        <p:txBody>
          <a:bodyPr/>
          <a:lstStyle/>
          <a:p>
            <a:r>
              <a:rPr lang="en-GB" dirty="0" smtClean="0"/>
              <a:t>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735" y="548680"/>
            <a:ext cx="8928992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 smtClean="0"/>
              <a:t>Hopefully you have access to books at home, but we have sent home extra books with your child.</a:t>
            </a:r>
          </a:p>
          <a:p>
            <a:pPr marL="0" indent="0">
              <a:buNone/>
            </a:pPr>
            <a:r>
              <a:rPr lang="en-GB" b="1" u="sng" dirty="0" smtClean="0"/>
              <a:t>Accelerated Reading</a:t>
            </a:r>
          </a:p>
          <a:p>
            <a:pPr marL="0" indent="0">
              <a:buNone/>
            </a:pPr>
            <a:r>
              <a:rPr lang="en-GB" dirty="0" smtClean="0"/>
              <a:t>Home quizzing is not always recommended but in this case we have adjusted the settings to allow quizzing to happen at home. </a:t>
            </a:r>
          </a:p>
          <a:p>
            <a:pPr marL="0" indent="0">
              <a:buNone/>
            </a:pPr>
            <a:r>
              <a:rPr lang="en-GB" dirty="0" smtClean="0"/>
              <a:t>If your child wants to read a book from home, please check that there is a quiz available for the book and that the book level (BL) is within or near to your child’s reading range. Also take note of the quiz number for future reference. </a:t>
            </a:r>
          </a:p>
          <a:p>
            <a:pPr marL="0" indent="0">
              <a:buNone/>
            </a:pPr>
            <a:r>
              <a:rPr lang="en-GB" dirty="0" smtClean="0"/>
              <a:t>To check books please visit: </a:t>
            </a:r>
            <a:r>
              <a:rPr lang="en-GB" dirty="0" smtClean="0">
                <a:hlinkClick r:id="rId2"/>
              </a:rPr>
              <a:t>https://www.arbookfind.co.uk/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30" y="5013176"/>
            <a:ext cx="4264486" cy="184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3347864" y="4437112"/>
            <a:ext cx="72008" cy="13681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259632" y="4077072"/>
            <a:ext cx="1800200" cy="20162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44208" y="6093296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Go to the next page for how to quiz.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8695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/>
          <a:lstStyle/>
          <a:p>
            <a:r>
              <a:rPr lang="en-GB" dirty="0" smtClean="0"/>
              <a:t>AR quizzing at home.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847" y="4653136"/>
            <a:ext cx="8971153" cy="17728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We advise students complete quizzes unaided. If parents/carers wish to support their child, they can do so in the following ways:</a:t>
            </a:r>
          </a:p>
          <a:p>
            <a:r>
              <a:rPr lang="en-GB" sz="2000" dirty="0"/>
              <a:t>Discuss the book with your child as the book is being read</a:t>
            </a:r>
          </a:p>
          <a:p>
            <a:r>
              <a:rPr lang="en-GB" sz="2000" dirty="0"/>
              <a:t>Ask your child to read the question </a:t>
            </a:r>
            <a:r>
              <a:rPr lang="en-GB" sz="2000" dirty="0" smtClean="0"/>
              <a:t>out loud</a:t>
            </a:r>
            <a:endParaRPr lang="en-GB" sz="2000" dirty="0"/>
          </a:p>
          <a:p>
            <a:r>
              <a:rPr lang="en-GB" sz="2000" dirty="0"/>
              <a:t>Re-word questions for your child, if necessary</a:t>
            </a:r>
          </a:p>
          <a:p>
            <a:r>
              <a:rPr lang="en-GB" sz="2000" dirty="0"/>
              <a:t>Ask your child which answers are </a:t>
            </a:r>
            <a:r>
              <a:rPr lang="en-GB" sz="2000" b="1" dirty="0"/>
              <a:t>not</a:t>
            </a:r>
            <a:r>
              <a:rPr lang="en-GB" sz="2000" dirty="0"/>
              <a:t> correct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22168" y="836712"/>
            <a:ext cx="89423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To log into AR to take a quiz please visit: </a:t>
            </a:r>
            <a:r>
              <a:rPr lang="en-GB" dirty="0" smtClean="0">
                <a:hlinkClick r:id="rId2"/>
              </a:rPr>
              <a:t>https://ukhosted27.renlearn.co.uk/2240835/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06" y="1327959"/>
            <a:ext cx="2899146" cy="1527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1979712" y="1651481"/>
            <a:ext cx="3035529" cy="1800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48064" y="1272857"/>
            <a:ext cx="30963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Your child should know what to do from here and should know their login details.  If they are not aware, most details are written in their reading record. </a:t>
            </a:r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78" y="2852936"/>
            <a:ext cx="2893673" cy="1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709" y="2965752"/>
            <a:ext cx="2786595" cy="150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Straight Arrow Connector 12"/>
          <p:cNvCxnSpPr/>
          <p:nvPr/>
        </p:nvCxnSpPr>
        <p:spPr>
          <a:xfrm flipH="1">
            <a:off x="1331641" y="3140968"/>
            <a:ext cx="1944215" cy="3240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259161" y="2848685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Click on Accelerated reader.</a:t>
            </a:r>
            <a:endParaRPr lang="en-GB" dirty="0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5364090" y="3140968"/>
            <a:ext cx="2088230" cy="17373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524328" y="2965752"/>
            <a:ext cx="14401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in the name the book or the quiz number.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70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963AFAD-1E91-412C-BD16-F0D1E51D45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978" y="1038225"/>
            <a:ext cx="7208044" cy="4781550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CDDC0847-0376-4625-8D07-2F2563A4D9D8}"/>
              </a:ext>
            </a:extLst>
          </p:cNvPr>
          <p:cNvCxnSpPr/>
          <p:nvPr/>
        </p:nvCxnSpPr>
        <p:spPr>
          <a:xfrm flipH="1">
            <a:off x="5546035" y="2862470"/>
            <a:ext cx="1431235" cy="46382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9F8439A-F94A-4AF4-8067-CA1C12F13CBA}"/>
              </a:ext>
            </a:extLst>
          </p:cNvPr>
          <p:cNvSpPr txBox="1"/>
          <p:nvPr/>
        </p:nvSpPr>
        <p:spPr>
          <a:xfrm>
            <a:off x="2574235" y="395495"/>
            <a:ext cx="70926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Visit </a:t>
            </a:r>
            <a:r>
              <a:rPr lang="en-GB" sz="2800" dirty="0">
                <a:hlinkClick r:id="rId3"/>
              </a:rPr>
              <a:t>http://readon.myon.co.uk</a:t>
            </a:r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98121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0BC30C8-0910-44C2-A747-D61954E89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1" y="919991"/>
            <a:ext cx="8608219" cy="53625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EC09F94-9C9C-4CEE-9D4A-69F559DE385D}"/>
              </a:ext>
            </a:extLst>
          </p:cNvPr>
          <p:cNvSpPr txBox="1"/>
          <p:nvPr/>
        </p:nvSpPr>
        <p:spPr>
          <a:xfrm>
            <a:off x="347403" y="344603"/>
            <a:ext cx="8130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Choose an area that interests you or use the search option.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xmlns="" id="{37D82565-F62C-4D90-AB78-EE66CEDE6F9D}"/>
              </a:ext>
            </a:extLst>
          </p:cNvPr>
          <p:cNvCxnSpPr/>
          <p:nvPr/>
        </p:nvCxnSpPr>
        <p:spPr>
          <a:xfrm>
            <a:off x="2892287" y="675862"/>
            <a:ext cx="387626" cy="356483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BFB9677A-804E-4B41-B557-E023DD5CEAE9}"/>
              </a:ext>
            </a:extLst>
          </p:cNvPr>
          <p:cNvCxnSpPr>
            <a:cxnSpLocks/>
          </p:cNvCxnSpPr>
          <p:nvPr/>
        </p:nvCxnSpPr>
        <p:spPr>
          <a:xfrm>
            <a:off x="4969565" y="806268"/>
            <a:ext cx="109331" cy="85025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2631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764705"/>
            <a:ext cx="8229600" cy="1728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Children should know their way round My Maths but here are some reminders on how access the lessons. Visit: </a:t>
            </a:r>
            <a:r>
              <a:rPr lang="en-GB" dirty="0" smtClean="0">
                <a:hlinkClick r:id="rId2"/>
              </a:rPr>
              <a:t>www.mymaths.co.uk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25" y="2904514"/>
            <a:ext cx="5288155" cy="2787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04514"/>
            <a:ext cx="2908747" cy="3611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>
            <a:off x="4932040" y="2204864"/>
            <a:ext cx="1152128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4788024" y="3356992"/>
            <a:ext cx="1440160" cy="9411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66657" y="4113450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 smtClean="0"/>
              <a:t>bapchild</a:t>
            </a:r>
            <a:endParaRPr lang="en-GB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266657" y="4941168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divide162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228315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7704856" cy="3392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>
            <a:stCxn id="9" idx="0"/>
          </p:cNvCxnSpPr>
          <p:nvPr/>
        </p:nvCxnSpPr>
        <p:spPr>
          <a:xfrm flipH="1" flipV="1">
            <a:off x="1475656" y="3068960"/>
            <a:ext cx="432048" cy="1800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95536" y="4869160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Access any lesson based on what your child is learning in class or search the topic in the search bar. </a:t>
            </a:r>
            <a:endParaRPr lang="en-GB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6732240" y="2850941"/>
            <a:ext cx="0" cy="201821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220072" y="5085184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the login portal to access specific homework and lessons that your teacher has set. </a:t>
            </a:r>
            <a:endParaRPr lang="en-GB" dirty="0"/>
          </a:p>
        </p:txBody>
      </p:sp>
      <p:cxnSp>
        <p:nvCxnSpPr>
          <p:cNvPr id="14" name="Straight Arrow Connector 13"/>
          <p:cNvCxnSpPr>
            <a:stCxn id="9" idx="0"/>
          </p:cNvCxnSpPr>
          <p:nvPr/>
        </p:nvCxnSpPr>
        <p:spPr>
          <a:xfrm flipV="1">
            <a:off x="1907704" y="2820835"/>
            <a:ext cx="1728192" cy="20483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9" idx="0"/>
          </p:cNvCxnSpPr>
          <p:nvPr/>
        </p:nvCxnSpPr>
        <p:spPr>
          <a:xfrm flipV="1">
            <a:off x="1907704" y="3221360"/>
            <a:ext cx="432048" cy="1647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9" idx="0"/>
          </p:cNvCxnSpPr>
          <p:nvPr/>
        </p:nvCxnSpPr>
        <p:spPr>
          <a:xfrm flipV="1">
            <a:off x="1907704" y="1484784"/>
            <a:ext cx="4032448" cy="33843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377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709" y="2492896"/>
            <a:ext cx="5844571" cy="391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9528" y="23167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Maths – White Rose Home Learning</a:t>
            </a:r>
            <a:endParaRPr lang="en-GB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446551" y="769928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In school we follow the White Rose scheme of learning. Their website has put together free lessons and resources that link to the learning taking place in school. Please visit: </a:t>
            </a:r>
            <a:r>
              <a:rPr lang="en-GB" sz="2400" dirty="0" smtClean="0">
                <a:hlinkClick r:id="rId3"/>
              </a:rPr>
              <a:t>https://whiterosemaths.com/homelearning/</a:t>
            </a:r>
            <a:endParaRPr lang="en-GB" sz="2400" dirty="0" smtClean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461251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TT </a:t>
            </a:r>
            <a:r>
              <a:rPr lang="en-GB" dirty="0" err="1" smtClean="0"/>
              <a:t>Rockstars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80728"/>
            <a:ext cx="8229600" cy="110872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To access TT </a:t>
            </a:r>
            <a:r>
              <a:rPr lang="en-GB" dirty="0" err="1" smtClean="0"/>
              <a:t>Rockstars</a:t>
            </a:r>
            <a:r>
              <a:rPr lang="en-GB" dirty="0" smtClean="0"/>
              <a:t> please visit: </a:t>
            </a:r>
            <a:r>
              <a:rPr lang="en-GB" dirty="0" smtClean="0">
                <a:hlinkClick r:id="rId2"/>
              </a:rPr>
              <a:t>https://play.ttrockstars.com/auth/school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57" y="2265064"/>
            <a:ext cx="1946379" cy="198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306972"/>
            <a:ext cx="3485859" cy="1904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1619672" y="2924944"/>
            <a:ext cx="2880320" cy="2160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481795" y="2492896"/>
            <a:ext cx="155470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Start typing in the school name or the post code (ME99NL</a:t>
            </a:r>
            <a:r>
              <a:rPr lang="en-GB" dirty="0" smtClean="0"/>
              <a:t>)</a:t>
            </a:r>
            <a:endParaRPr lang="en-GB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83" y="4253452"/>
            <a:ext cx="2368951" cy="2487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 flipH="1">
            <a:off x="2771800" y="3501008"/>
            <a:ext cx="1584176" cy="199640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491880" y="4527914"/>
            <a:ext cx="5400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Pupils type in their username and password, usually written in their reading record.</a:t>
            </a:r>
          </a:p>
          <a:p>
            <a:r>
              <a:rPr lang="en-GB" sz="2000" dirty="0" smtClean="0"/>
              <a:t>Pupils can practice all tables but Year 2 should be practicing 2, 5, and 10’s</a:t>
            </a:r>
          </a:p>
          <a:p>
            <a:r>
              <a:rPr lang="en-GB" sz="2000" dirty="0" smtClean="0"/>
              <a:t>Year 3: 2,5,10,3,4,8’s</a:t>
            </a:r>
          </a:p>
          <a:p>
            <a:r>
              <a:rPr lang="en-GB" sz="2000" dirty="0" smtClean="0"/>
              <a:t>Year 4,5,6: all tables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10743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Accessing </a:t>
            </a:r>
            <a:r>
              <a:rPr lang="en-GB" dirty="0" err="1" smtClean="0"/>
              <a:t>Twinkl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764704"/>
            <a:ext cx="89644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/>
              <a:t>Many educational content providers are offering free access to their resources.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is a website that we use from time to time to resource our lessons to aid in teacher input and pupil activities. </a:t>
            </a: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We will be able to direct you towards activities and learning via this website based on lessons that may be missed due to absence. To access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please visit: </a:t>
            </a:r>
            <a:r>
              <a:rPr lang="en-GB" sz="2800" dirty="0" smtClean="0">
                <a:hlinkClick r:id="rId2"/>
              </a:rPr>
              <a:t>www.twinkl.co.uk/offer</a:t>
            </a:r>
            <a:endParaRPr lang="en-GB" sz="2800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33056"/>
            <a:ext cx="5242981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15381" y="4797152"/>
            <a:ext cx="36316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2800" dirty="0">
                <a:solidFill>
                  <a:prstClr val="black"/>
                </a:solidFill>
              </a:rPr>
              <a:t>You will have to sign up and put in the offer code: </a:t>
            </a:r>
            <a:r>
              <a:rPr lang="en-GB" sz="2800" b="1" dirty="0">
                <a:solidFill>
                  <a:prstClr val="black"/>
                </a:solidFill>
              </a:rPr>
              <a:t>UKTWINKLHELPS</a:t>
            </a:r>
            <a:r>
              <a:rPr lang="en-GB" sz="2800" dirty="0">
                <a:solidFill>
                  <a:prstClr val="black"/>
                </a:solidFill>
              </a:rPr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419872" y="5661248"/>
            <a:ext cx="338437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339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85496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3600" dirty="0" smtClean="0"/>
              <a:t>English Learning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285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u="sng" dirty="0" smtClean="0"/>
              <a:t>There’s a Wizard in my Potting Shed</a:t>
            </a:r>
          </a:p>
          <a:p>
            <a:pPr marL="0" indent="0" algn="just">
              <a:buNone/>
            </a:pPr>
            <a:r>
              <a:rPr lang="en-GB" sz="2000" dirty="0"/>
              <a:t>Imagine you discover this 'shed' at the bottom of your garden, What is inside?  </a:t>
            </a:r>
            <a:r>
              <a:rPr lang="en-GB" sz="2000" dirty="0" smtClean="0"/>
              <a:t>Imagine </a:t>
            </a:r>
            <a:r>
              <a:rPr lang="en-GB" sz="2000" dirty="0"/>
              <a:t>it's magical inside, much bigger than it seems on the outside.  Perhaps lit by candles, strange instruments on the tables, cobwebbed and dusty.</a:t>
            </a:r>
          </a:p>
          <a:p>
            <a:pPr marL="0" indent="0" algn="just">
              <a:buNone/>
            </a:pPr>
            <a:r>
              <a:rPr lang="en-GB" sz="2000" dirty="0"/>
              <a:t>Behind you the door closes gently and you </a:t>
            </a:r>
            <a:r>
              <a:rPr lang="en-GB" sz="2000" dirty="0" smtClean="0"/>
              <a:t>spy </a:t>
            </a:r>
            <a:r>
              <a:rPr lang="en-GB" sz="2000" dirty="0"/>
              <a:t>this man sat in emerald green robes, peering at you over his glasses, the candles flicker and die out.  It's pitch black and he whispers</a:t>
            </a:r>
            <a:r>
              <a:rPr lang="en-GB" sz="2000" dirty="0" smtClean="0"/>
              <a:t>....</a:t>
            </a:r>
          </a:p>
          <a:p>
            <a:pPr marL="0" indent="0" algn="just">
              <a:buNone/>
            </a:pPr>
            <a:endParaRPr lang="en-GB" sz="2200" dirty="0" smtClean="0"/>
          </a:p>
          <a:p>
            <a:pPr marL="0" indent="0" algn="just">
              <a:buNone/>
            </a:pPr>
            <a:endParaRPr lang="en-GB" sz="2200" dirty="0"/>
          </a:p>
          <a:p>
            <a:pPr marL="0" indent="0" algn="just">
              <a:buNone/>
            </a:pPr>
            <a:endParaRPr lang="en-GB" sz="2200" dirty="0" smtClean="0"/>
          </a:p>
          <a:p>
            <a:pPr marL="0" indent="0" algn="just">
              <a:buNone/>
            </a:pPr>
            <a:endParaRPr lang="en-GB" sz="2200" dirty="0"/>
          </a:p>
          <a:p>
            <a:pPr marL="0" indent="0" algn="just">
              <a:buNone/>
            </a:pPr>
            <a:endParaRPr lang="en-GB" sz="2200" dirty="0" smtClean="0"/>
          </a:p>
          <a:p>
            <a:pPr marL="0" indent="0" algn="just">
              <a:buNone/>
            </a:pPr>
            <a:r>
              <a:rPr lang="en-GB" sz="2200" dirty="0" smtClean="0"/>
              <a:t>Your task is to </a:t>
            </a:r>
            <a:r>
              <a:rPr lang="en-GB" sz="2200" dirty="0"/>
              <a:t>c</a:t>
            </a:r>
            <a:r>
              <a:rPr lang="en-GB" sz="2200" dirty="0" smtClean="0"/>
              <a:t>omplete the story.</a:t>
            </a:r>
            <a:endParaRPr lang="en-GB" sz="2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671868"/>
            <a:ext cx="2928210" cy="294418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933056"/>
            <a:ext cx="1376656" cy="200240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57694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406" y="0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Maths Learning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smtClean="0"/>
              <a:t>Please use the White Rose Hub film clips to help with your understanding and then complete the work given…</a:t>
            </a:r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57" y="1844824"/>
            <a:ext cx="5935663" cy="389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6058162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Remember to use other resources to help.  Your CPG revision books and </a:t>
            </a:r>
            <a:r>
              <a:rPr lang="en-GB" dirty="0" err="1" smtClean="0"/>
              <a:t>MyMaths</a:t>
            </a:r>
            <a:r>
              <a:rPr lang="en-GB" dirty="0" smtClean="0"/>
              <a:t> can help and provide additional activities.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79026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Day 1: Multiply Fractions by Integers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5760640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437113"/>
            <a:ext cx="2952328" cy="1491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412776"/>
            <a:ext cx="2668141" cy="3882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45127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Day Two: Multiply Fractions by Fractions</a:t>
            </a:r>
            <a:endParaRPr lang="en-GB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4464496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05064"/>
            <a:ext cx="4257675" cy="192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293096"/>
            <a:ext cx="2466975" cy="197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203" y="1444431"/>
            <a:ext cx="2476500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64449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Day Three: Divide Fractions </a:t>
            </a:r>
            <a:r>
              <a:rPr lang="en-GB" dirty="0"/>
              <a:t>b</a:t>
            </a:r>
            <a:r>
              <a:rPr lang="en-GB" dirty="0" smtClean="0"/>
              <a:t>y Integers</a:t>
            </a:r>
            <a:endParaRPr lang="en-GB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4201112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147763"/>
            <a:ext cx="2552700" cy="169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356992"/>
            <a:ext cx="2514600" cy="208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51954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/>
          </a:bodyPr>
          <a:lstStyle/>
          <a:p>
            <a:r>
              <a:rPr lang="en-GB" sz="3600" dirty="0" smtClean="0"/>
              <a:t>Religious Education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2200" dirty="0" smtClean="0"/>
              <a:t>Pentecost</a:t>
            </a:r>
            <a:endParaRPr lang="en-GB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/>
              <a:t>We are coming up to the half-term break, which is traditionally known as the Whitsun Holiday. This is a time when Christians celebrate Pentecost. On the next page is the story of Pentecost, which can be found in the book of Acts 2:1-4.</a:t>
            </a:r>
          </a:p>
          <a:p>
            <a:pPr marL="0" indent="0">
              <a:buNone/>
            </a:pPr>
            <a:r>
              <a:rPr lang="en-GB" dirty="0" smtClean="0"/>
              <a:t>Read through the story and answer the comprehension questions.</a:t>
            </a:r>
          </a:p>
          <a:p>
            <a:pPr marL="0" indent="0">
              <a:buNone/>
            </a:pPr>
            <a:r>
              <a:rPr lang="en-GB" dirty="0" smtClean="0"/>
              <a:t>Do you have any questions about Pentecost after reading the story?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9663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6672"/>
            <a:ext cx="4252714" cy="5802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76672"/>
            <a:ext cx="4396266" cy="4581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44008" y="5301208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Questions on next slide…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416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4514410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32656"/>
            <a:ext cx="4896619" cy="2668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loud Callout 3"/>
          <p:cNvSpPr/>
          <p:nvPr/>
        </p:nvSpPr>
        <p:spPr>
          <a:xfrm>
            <a:off x="4932040" y="3429000"/>
            <a:ext cx="3600400" cy="252028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questions do you have about Pentecost?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213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Science: Dinosaurs and Extinction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 smtClean="0"/>
              <a:t>Please log on to your free Empiribox.org Home Learning Slides and find lesson 2 on Living Things and Evolution.  There is a clip and science activities that you can do at home.  Enjoy!</a:t>
            </a:r>
          </a:p>
          <a:p>
            <a:pPr marL="0" indent="0">
              <a:buNone/>
            </a:pPr>
            <a:endParaRPr lang="en-GB" sz="1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4904"/>
            <a:ext cx="8085038" cy="3562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7544" y="638132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mtClean="0"/>
              <a:t>(Use </a:t>
            </a:r>
            <a:r>
              <a:rPr lang="en-GB" dirty="0" smtClean="0"/>
              <a:t>Google Chrome browser as opposed to </a:t>
            </a:r>
            <a:r>
              <a:rPr lang="en-GB" smtClean="0"/>
              <a:t>internet explorer)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8418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243408"/>
            <a:ext cx="8229600" cy="1143000"/>
          </a:xfrm>
        </p:spPr>
        <p:txBody>
          <a:bodyPr/>
          <a:lstStyle/>
          <a:p>
            <a:r>
              <a:rPr lang="en-GB" dirty="0" smtClean="0"/>
              <a:t>P.E.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It is important to keep your children active. If it is safe to do so, ensure they have some time outside throughout the day. Please visit </a:t>
            </a:r>
            <a:r>
              <a:rPr lang="en-GB" sz="2800" b="1" dirty="0" smtClean="0"/>
              <a:t>Joe Wicks</a:t>
            </a:r>
            <a:r>
              <a:rPr lang="en-GB" sz="2800" dirty="0" smtClean="0"/>
              <a:t> YouTube channel (</a:t>
            </a:r>
            <a:r>
              <a:rPr lang="en-GB" sz="2800" dirty="0" smtClean="0">
                <a:hlinkClick r:id="rId2"/>
              </a:rPr>
              <a:t>https://www.youtube.com/channel/UCAxW1XT0iEJo0TYlRfn6rYQ</a:t>
            </a:r>
            <a:r>
              <a:rPr lang="en-GB" sz="2800" dirty="0" smtClean="0"/>
              <a:t>), which has lots of exercise videos for children. He will also be hosting a live P.E. lessons Monday to Friday at 9:00am.</a:t>
            </a:r>
            <a:endParaRPr lang="en-GB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93096"/>
            <a:ext cx="4858992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441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BEE5165-8066-4363-9E9E-4432730E8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Classroom Secrets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062D428-B52A-4916-98D5-1A3AFF3E58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site classroom secrets </a:t>
            </a:r>
            <a:r>
              <a:rPr lang="en-GB" u="sng" dirty="0">
                <a:hlinkClick r:id="rId2"/>
              </a:rPr>
              <a:t>https://classroomsecrets.co.uk/free-home-learning-packs/</a:t>
            </a:r>
            <a:r>
              <a:rPr lang="en-GB" dirty="0"/>
              <a:t> has free </a:t>
            </a:r>
            <a:r>
              <a:rPr lang="en-GB" dirty="0" smtClean="0"/>
              <a:t>class packs </a:t>
            </a:r>
            <a:r>
              <a:rPr lang="en-GB" dirty="0"/>
              <a:t>which provide some great additional ideas and resources you can use.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4E8925C7-AC4E-4707-BCF5-45FC148450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3645024"/>
            <a:ext cx="6804248" cy="3133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20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6039</TotalTime>
  <Words>1013</Words>
  <Application>Microsoft Office PowerPoint</Application>
  <PresentationFormat>On-screen Show (4:3)</PresentationFormat>
  <Paragraphs>79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Home Learning </vt:lpstr>
      <vt:lpstr>Message from the class teachers</vt:lpstr>
      <vt:lpstr>Reading</vt:lpstr>
      <vt:lpstr>AR quizzing at home.</vt:lpstr>
      <vt:lpstr>PowerPoint Presentation</vt:lpstr>
      <vt:lpstr>PowerPoint Presentation</vt:lpstr>
      <vt:lpstr>Using My Maths</vt:lpstr>
      <vt:lpstr>Using My Maths</vt:lpstr>
      <vt:lpstr>PowerPoint Presentation</vt:lpstr>
      <vt:lpstr>TT Rockstars</vt:lpstr>
      <vt:lpstr>Accessing Twinkl</vt:lpstr>
      <vt:lpstr> English Learning </vt:lpstr>
      <vt:lpstr>Maths Learning</vt:lpstr>
      <vt:lpstr>Day 1: Multiply Fractions by Integers</vt:lpstr>
      <vt:lpstr>Day Two: Multiply Fractions by Fractions</vt:lpstr>
      <vt:lpstr>Day Three: Divide Fractions by Integers</vt:lpstr>
      <vt:lpstr>Religious Education Pentecost</vt:lpstr>
      <vt:lpstr>PowerPoint Presentation</vt:lpstr>
      <vt:lpstr>PowerPoint Presentation</vt:lpstr>
      <vt:lpstr>Science: Dinosaurs and Extinction</vt:lpstr>
      <vt:lpstr>P.E.</vt:lpstr>
      <vt:lpstr>Classroom Secrets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Learning</dc:title>
  <dc:creator>Owner</dc:creator>
  <cp:lastModifiedBy>Owner</cp:lastModifiedBy>
  <cp:revision>58</cp:revision>
  <dcterms:created xsi:type="dcterms:W3CDTF">2020-03-18T10:41:37Z</dcterms:created>
  <dcterms:modified xsi:type="dcterms:W3CDTF">2020-05-16T18:53:38Z</dcterms:modified>
</cp:coreProperties>
</file>