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804" y="31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23/05/2020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8915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23/05/2020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42680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23/05/2020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77127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23/05/2020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88530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23/05/2020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4763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23/05/2020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1408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23/05/2020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51709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23/05/2020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37962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23/05/2020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88273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23/05/2020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8100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23/05/2020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29825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009722-BDC1-4B4D-B9B0-B8898E6DC494}" type="datetimeFigureOut">
              <a:rPr lang="en-GB" smtClean="0"/>
              <a:t>23/05/2020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78637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548680"/>
            <a:ext cx="7772400" cy="1470025"/>
          </a:xfrm>
        </p:spPr>
        <p:txBody>
          <a:bodyPr>
            <a:normAutofit/>
          </a:bodyPr>
          <a:lstStyle/>
          <a:p>
            <a:r>
              <a:rPr lang="en-GB" sz="7200" dirty="0" smtClean="0"/>
              <a:t>Home Learning </a:t>
            </a:r>
            <a:endParaRPr lang="en-GB" sz="7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15616" y="4725144"/>
            <a:ext cx="7016825" cy="1752600"/>
          </a:xfrm>
        </p:spPr>
        <p:txBody>
          <a:bodyPr>
            <a:normAutofit/>
          </a:bodyPr>
          <a:lstStyle/>
          <a:p>
            <a:r>
              <a:rPr lang="en-GB" sz="6600" dirty="0" smtClean="0"/>
              <a:t>Year 6 Half Term</a:t>
            </a:r>
            <a:endParaRPr lang="en-GB" sz="6600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87" b="9837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2060848"/>
            <a:ext cx="2448272" cy="2376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926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Over Half Term challenge yourself to try some of the follow activities: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dirty="0" smtClean="0"/>
              <a:t>Write a sentence using words in alphabetical order, making sure your use all 26 letters. For example, </a:t>
            </a:r>
            <a:r>
              <a:rPr lang="en-GB" i="1" dirty="0" smtClean="0"/>
              <a:t>‘</a:t>
            </a:r>
            <a:r>
              <a:rPr lang="en-GB" i="1" u="sng" dirty="0" smtClean="0"/>
              <a:t>A</a:t>
            </a:r>
            <a:r>
              <a:rPr lang="en-GB" i="1" dirty="0" smtClean="0"/>
              <a:t>fter </a:t>
            </a:r>
            <a:r>
              <a:rPr lang="en-GB" i="1" u="sng" dirty="0" smtClean="0"/>
              <a:t>B</a:t>
            </a:r>
            <a:r>
              <a:rPr lang="en-GB" i="1" dirty="0" smtClean="0"/>
              <a:t>eatrice </a:t>
            </a:r>
            <a:r>
              <a:rPr lang="en-GB" i="1" u="sng" dirty="0" smtClean="0"/>
              <a:t>c</a:t>
            </a:r>
            <a:r>
              <a:rPr lang="en-GB" i="1" dirty="0" smtClean="0"/>
              <a:t>ame </a:t>
            </a:r>
            <a:r>
              <a:rPr lang="en-GB" i="1" u="sng" dirty="0" smtClean="0"/>
              <a:t>d</a:t>
            </a:r>
            <a:r>
              <a:rPr lang="en-GB" i="1" dirty="0" smtClean="0"/>
              <a:t>own, </a:t>
            </a:r>
            <a:r>
              <a:rPr lang="en-GB" i="1" u="sng" dirty="0" smtClean="0"/>
              <a:t>e</a:t>
            </a:r>
            <a:r>
              <a:rPr lang="en-GB" i="1" dirty="0" smtClean="0"/>
              <a:t>very </a:t>
            </a:r>
            <a:r>
              <a:rPr lang="en-GB" i="1" u="sng" dirty="0" smtClean="0"/>
              <a:t>f</a:t>
            </a:r>
            <a:r>
              <a:rPr lang="en-GB" i="1" dirty="0" smtClean="0"/>
              <a:t>olded </a:t>
            </a:r>
            <a:r>
              <a:rPr lang="en-GB" i="1" u="sng" dirty="0" smtClean="0"/>
              <a:t>g</a:t>
            </a:r>
            <a:r>
              <a:rPr lang="en-GB" i="1" dirty="0" smtClean="0"/>
              <a:t>arment </a:t>
            </a:r>
            <a:r>
              <a:rPr lang="en-GB" i="1" u="sng" dirty="0" smtClean="0"/>
              <a:t>h</a:t>
            </a:r>
            <a:r>
              <a:rPr lang="en-GB" i="1" dirty="0" smtClean="0"/>
              <a:t>ad </a:t>
            </a:r>
            <a:r>
              <a:rPr lang="en-GB" i="1" u="sng" dirty="0" smtClean="0"/>
              <a:t>i</a:t>
            </a:r>
            <a:r>
              <a:rPr lang="en-GB" i="1" dirty="0" smtClean="0"/>
              <a:t>ntricate </a:t>
            </a:r>
            <a:r>
              <a:rPr lang="en-GB" i="1" u="sng" dirty="0" smtClean="0"/>
              <a:t>j</a:t>
            </a:r>
            <a:r>
              <a:rPr lang="en-GB" i="1" dirty="0" smtClean="0"/>
              <a:t>ewels </a:t>
            </a:r>
            <a:r>
              <a:rPr lang="en-GB" i="1" u="sng" dirty="0" smtClean="0"/>
              <a:t>k</a:t>
            </a:r>
            <a:r>
              <a:rPr lang="en-GB" i="1" dirty="0" smtClean="0"/>
              <a:t>notted </a:t>
            </a:r>
            <a:r>
              <a:rPr lang="en-GB" i="1" u="sng" dirty="0" smtClean="0"/>
              <a:t>l</a:t>
            </a:r>
            <a:r>
              <a:rPr lang="en-GB" i="1" dirty="0" smtClean="0"/>
              <a:t>ike </a:t>
            </a:r>
            <a:r>
              <a:rPr lang="en-GB" i="1" u="sng" dirty="0" smtClean="0"/>
              <a:t>m</a:t>
            </a:r>
            <a:r>
              <a:rPr lang="en-GB" i="1" dirty="0" smtClean="0"/>
              <a:t>iniature </a:t>
            </a:r>
            <a:r>
              <a:rPr lang="en-GB" i="1" u="sng" dirty="0" smtClean="0"/>
              <a:t>n</a:t>
            </a:r>
            <a:r>
              <a:rPr lang="en-GB" i="1" dirty="0" smtClean="0"/>
              <a:t>ails (‘</a:t>
            </a:r>
            <a:r>
              <a:rPr lang="en-GB" i="1" u="sng" dirty="0" smtClean="0"/>
              <a:t>o</a:t>
            </a:r>
            <a:r>
              <a:rPr lang="en-GB" i="1" dirty="0" smtClean="0"/>
              <a:t>pulent’ </a:t>
            </a:r>
            <a:r>
              <a:rPr lang="en-GB" i="1" u="sng" dirty="0" smtClean="0"/>
              <a:t>p</a:t>
            </a:r>
            <a:r>
              <a:rPr lang="en-GB" i="1" dirty="0" smtClean="0"/>
              <a:t>er </a:t>
            </a:r>
            <a:r>
              <a:rPr lang="en-GB" i="1" u="sng" dirty="0" smtClean="0"/>
              <a:t>Q</a:t>
            </a:r>
            <a:r>
              <a:rPr lang="en-GB" i="1" dirty="0" smtClean="0"/>
              <a:t>ueen </a:t>
            </a:r>
            <a:r>
              <a:rPr lang="en-GB" i="1" u="sng" dirty="0" smtClean="0"/>
              <a:t>R</a:t>
            </a:r>
            <a:r>
              <a:rPr lang="en-GB" i="1" dirty="0" smtClean="0"/>
              <a:t>achel’s </a:t>
            </a:r>
            <a:r>
              <a:rPr lang="en-GB" i="1" u="sng" dirty="0" smtClean="0"/>
              <a:t>s</a:t>
            </a:r>
            <a:r>
              <a:rPr lang="en-GB" i="1" dirty="0" smtClean="0"/>
              <a:t>tern </a:t>
            </a:r>
            <a:r>
              <a:rPr lang="en-GB" i="1" u="sng" dirty="0" smtClean="0"/>
              <a:t>t</a:t>
            </a:r>
            <a:r>
              <a:rPr lang="en-GB" i="1" dirty="0" smtClean="0"/>
              <a:t>erms) </a:t>
            </a:r>
            <a:r>
              <a:rPr lang="en-GB" i="1" u="sng" dirty="0" smtClean="0"/>
              <a:t>u</a:t>
            </a:r>
            <a:r>
              <a:rPr lang="en-GB" i="1" dirty="0" smtClean="0"/>
              <a:t>pon </a:t>
            </a:r>
            <a:r>
              <a:rPr lang="en-GB" i="1" u="sng" dirty="0" smtClean="0"/>
              <a:t>v</a:t>
            </a:r>
            <a:r>
              <a:rPr lang="en-GB" i="1" dirty="0" smtClean="0"/>
              <a:t>ery </a:t>
            </a:r>
            <a:r>
              <a:rPr lang="en-GB" i="1" u="sng" dirty="0" smtClean="0"/>
              <a:t>w</a:t>
            </a:r>
            <a:r>
              <a:rPr lang="en-GB" i="1" dirty="0" smtClean="0"/>
              <a:t>axy </a:t>
            </a:r>
            <a:r>
              <a:rPr lang="en-GB" i="1" u="sng" dirty="0" smtClean="0"/>
              <a:t>x</a:t>
            </a:r>
            <a:r>
              <a:rPr lang="en-GB" i="1" dirty="0" smtClean="0"/>
              <a:t>anthic </a:t>
            </a:r>
            <a:r>
              <a:rPr lang="en-GB" i="1" u="sng" dirty="0" smtClean="0"/>
              <a:t>y</a:t>
            </a:r>
            <a:r>
              <a:rPr lang="en-GB" i="1" dirty="0" smtClean="0"/>
              <a:t>olky </a:t>
            </a:r>
            <a:r>
              <a:rPr lang="en-GB" i="1" u="sng" dirty="0" smtClean="0"/>
              <a:t>z</a:t>
            </a:r>
            <a:r>
              <a:rPr lang="en-GB" i="1" dirty="0" smtClean="0"/>
              <a:t>ircon.’</a:t>
            </a:r>
          </a:p>
          <a:p>
            <a:r>
              <a:rPr lang="en-GB" dirty="0" smtClean="0"/>
              <a:t>Create a piece of art work based on your half-term week. You can use any medium you like. The art work can be 2D or 3D.</a:t>
            </a:r>
          </a:p>
          <a:p>
            <a:r>
              <a:rPr lang="en-GB" dirty="0" smtClean="0"/>
              <a:t>Start or read a book by an author you have not read before.</a:t>
            </a:r>
          </a:p>
          <a:p>
            <a:r>
              <a:rPr lang="en-GB" dirty="0" smtClean="0"/>
              <a:t>Learn to count in a different language – how many numbers can you learn and recall? Can you count in 2’s &amp; 5’s? Can you count backwards?</a:t>
            </a:r>
          </a:p>
          <a:p>
            <a:r>
              <a:rPr lang="en-GB" dirty="0" smtClean="0"/>
              <a:t>Bake or cook something for your family (you may need to ask for assistance with this from an adult).</a:t>
            </a:r>
          </a:p>
          <a:p>
            <a:r>
              <a:rPr lang="en-GB" dirty="0" smtClean="0"/>
              <a:t>Give yourself a sporting challenge, i.e. How many </a:t>
            </a:r>
            <a:r>
              <a:rPr lang="en-GB" dirty="0" err="1" smtClean="0"/>
              <a:t>keepie-uppies</a:t>
            </a:r>
            <a:r>
              <a:rPr lang="en-GB" dirty="0" smtClean="0"/>
              <a:t> can you do? How long can you hula-hoop for?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46359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5991</TotalTime>
  <Words>187</Words>
  <Application>Microsoft Office PowerPoint</Application>
  <PresentationFormat>On-screen Show (4:3)</PresentationFormat>
  <Paragraphs>9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Home Learning </vt:lpstr>
      <vt:lpstr>Over Half Term challenge yourself to try some of the follow activities: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Home Learning</dc:title>
  <dc:creator>Owner</dc:creator>
  <cp:lastModifiedBy>Owner</cp:lastModifiedBy>
  <cp:revision>52</cp:revision>
  <dcterms:created xsi:type="dcterms:W3CDTF">2020-03-18T10:41:37Z</dcterms:created>
  <dcterms:modified xsi:type="dcterms:W3CDTF">2020-05-23T22:36:58Z</dcterms:modified>
</cp:coreProperties>
</file>