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64" r:id="rId13"/>
    <p:sldId id="285" r:id="rId14"/>
    <p:sldId id="288" r:id="rId15"/>
    <p:sldId id="289" r:id="rId16"/>
    <p:sldId id="287" r:id="rId17"/>
    <p:sldId id="290" r:id="rId18"/>
    <p:sldId id="291" r:id="rId19"/>
    <p:sldId id="292" r:id="rId20"/>
    <p:sldId id="286" r:id="rId21"/>
    <p:sldId id="279" r:id="rId22"/>
    <p:sldId id="26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780"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hyperlink" Target="https://www.bbc.co.uk/bitesize/guides/zsgbtv4/revision/7"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152128"/>
          </a:xfrm>
        </p:spPr>
        <p:txBody>
          <a:bodyPr>
            <a:normAutofit fontScale="92500"/>
          </a:bodyPr>
          <a:lstStyle/>
          <a:p>
            <a:r>
              <a:rPr lang="en-GB" sz="6600" dirty="0" smtClean="0"/>
              <a:t>Year 6 Term 6 Week 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buNone/>
            </a:pPr>
            <a:endParaRPr lang="en-GB" dirty="0"/>
          </a:p>
          <a:p>
            <a:pPr marL="0" indent="0" algn="ctr">
              <a:buNone/>
            </a:pPr>
            <a:r>
              <a:rPr lang="en-GB" dirty="0" smtClean="0"/>
              <a:t>There are lots of activities and learning planned for this week in a range of subjects, which we know will help you to plan your daily routine. </a:t>
            </a:r>
          </a:p>
          <a:p>
            <a:pPr marL="0" indent="0" algn="ctr">
              <a:buNone/>
            </a:pPr>
            <a:r>
              <a:rPr lang="en-GB" dirty="0" smtClean="0"/>
              <a:t> </a:t>
            </a:r>
          </a:p>
          <a:p>
            <a:pPr marL="0" indent="0" algn="ctr">
              <a:buNone/>
            </a:pPr>
            <a:r>
              <a:rPr lang="en-GB" dirty="0" smtClean="0"/>
              <a:t>Do make use of the internet resources as well as keeping busy by doing physical activities and spending time with family.</a:t>
            </a:r>
          </a:p>
          <a:p>
            <a:pPr marL="0" indent="0" algn="ctr">
              <a:buNone/>
            </a:pPr>
            <a:endParaRPr lang="en-GB" dirty="0" smtClean="0"/>
          </a:p>
          <a:p>
            <a:pPr marL="0" indent="0" algn="ctr">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4968"/>
          </a:xfrm>
        </p:spPr>
        <p:txBody>
          <a:bodyPr>
            <a:normAutofit fontScale="90000"/>
          </a:bodyPr>
          <a:lstStyle/>
          <a:p>
            <a:r>
              <a:rPr lang="en-GB" dirty="0" smtClean="0"/>
              <a:t/>
            </a:r>
            <a:br>
              <a:rPr lang="en-GB" dirty="0" smtClean="0"/>
            </a:br>
            <a:r>
              <a:rPr lang="en-GB" sz="3600" dirty="0" smtClean="0"/>
              <a:t>English Learning</a:t>
            </a:r>
            <a:r>
              <a:rPr lang="en-GB" dirty="0" smtClean="0"/>
              <a:t/>
            </a:r>
            <a:br>
              <a:rPr lang="en-GB" dirty="0" smtClean="0"/>
            </a:br>
            <a:endParaRPr lang="en-GB" dirty="0"/>
          </a:p>
        </p:txBody>
      </p:sp>
      <p:sp>
        <p:nvSpPr>
          <p:cNvPr id="5" name="Content Placeholder 4"/>
          <p:cNvSpPr>
            <a:spLocks noGrp="1"/>
          </p:cNvSpPr>
          <p:nvPr>
            <p:ph idx="1"/>
          </p:nvPr>
        </p:nvSpPr>
        <p:spPr>
          <a:xfrm>
            <a:off x="457200" y="908720"/>
            <a:ext cx="8229600" cy="5544616"/>
          </a:xfrm>
        </p:spPr>
        <p:txBody>
          <a:bodyPr>
            <a:normAutofit/>
          </a:bodyPr>
          <a:lstStyle/>
          <a:p>
            <a:pPr marL="0" indent="0" algn="ctr">
              <a:buNone/>
            </a:pPr>
            <a:r>
              <a:rPr lang="en-GB" sz="2800" u="sng" dirty="0" smtClean="0"/>
              <a:t>Diary</a:t>
            </a:r>
          </a:p>
          <a:p>
            <a:pPr marL="0" indent="0" algn="ctr">
              <a:buNone/>
            </a:pPr>
            <a:r>
              <a:rPr lang="en-GB" sz="2800" b="1" dirty="0" smtClean="0"/>
              <a:t>Your task is to write a diary that covers 5 days</a:t>
            </a:r>
          </a:p>
          <a:p>
            <a:pPr marL="0" indent="0" algn="ctr">
              <a:buNone/>
            </a:pPr>
            <a:r>
              <a:rPr lang="en-GB" sz="1800" dirty="0" smtClean="0"/>
              <a:t>Below are the main features of a diary. </a:t>
            </a:r>
          </a:p>
          <a:p>
            <a:pPr marL="0" indent="0" algn="just">
              <a:buNone/>
            </a:pPr>
            <a:endParaRPr lang="en-GB" sz="1800" dirty="0"/>
          </a:p>
          <a:p>
            <a:pPr algn="just"/>
            <a:r>
              <a:rPr lang="en-GB" sz="1800" dirty="0" smtClean="0"/>
              <a:t>Past tense</a:t>
            </a:r>
          </a:p>
          <a:p>
            <a:pPr algn="just"/>
            <a:r>
              <a:rPr lang="en-GB" sz="1800" dirty="0" smtClean="0"/>
              <a:t>Use </a:t>
            </a:r>
            <a:r>
              <a:rPr lang="en-GB" sz="1800" dirty="0"/>
              <a:t>of ‘I, we, us, my etc.’</a:t>
            </a:r>
          </a:p>
          <a:p>
            <a:pPr algn="just"/>
            <a:r>
              <a:rPr lang="en-GB" sz="1800" dirty="0"/>
              <a:t>Describes writer’s point of view, thoughts and feelings</a:t>
            </a:r>
          </a:p>
          <a:p>
            <a:pPr algn="just"/>
            <a:r>
              <a:rPr lang="en-GB" sz="1800" dirty="0"/>
              <a:t>Includes opinion as well as facts</a:t>
            </a:r>
          </a:p>
          <a:p>
            <a:pPr algn="just"/>
            <a:r>
              <a:rPr lang="en-GB" sz="1800" dirty="0"/>
              <a:t>Written in an informal style, as if speaking to somebody</a:t>
            </a:r>
          </a:p>
          <a:p>
            <a:pPr algn="just"/>
            <a:r>
              <a:rPr lang="en-GB" sz="1800" dirty="0"/>
              <a:t>Uses time conjunctions to link events</a:t>
            </a:r>
          </a:p>
          <a:p>
            <a:pPr algn="just"/>
            <a:r>
              <a:rPr lang="en-GB" sz="1800" dirty="0"/>
              <a:t>Organises events into paragraphs</a:t>
            </a:r>
          </a:p>
          <a:p>
            <a:pPr algn="just"/>
            <a:r>
              <a:rPr lang="en-GB" sz="1800" dirty="0"/>
              <a:t>Uses inverted commas to show direct </a:t>
            </a:r>
            <a:r>
              <a:rPr lang="en-GB" sz="1800" dirty="0" smtClean="0"/>
              <a:t>speech</a:t>
            </a:r>
          </a:p>
          <a:p>
            <a:pPr marL="0" indent="0" algn="just">
              <a:buNone/>
            </a:pPr>
            <a:endParaRPr lang="en-GB" sz="1800" dirty="0" smtClean="0"/>
          </a:p>
          <a:p>
            <a:pPr marL="0" indent="0" algn="just">
              <a:buNone/>
            </a:pPr>
            <a:r>
              <a:rPr lang="en-GB" sz="1800" dirty="0" smtClean="0"/>
              <a:t>You can write the diary as yourself writing about real events that have happened to you (this week or a while ago) or you can write as a character that you have created. </a:t>
            </a:r>
            <a:endParaRPr lang="en-GB" sz="1800" dirty="0"/>
          </a:p>
          <a:p>
            <a:pPr marL="0" indent="0" algn="just">
              <a:buNone/>
            </a:pPr>
            <a:endParaRPr lang="en-GB" sz="2200" dirty="0"/>
          </a:p>
          <a:p>
            <a:pPr marL="0" indent="0" algn="just">
              <a:buNone/>
            </a:pPr>
            <a:endParaRPr lang="en-GB" sz="2200" dirty="0" smtClean="0"/>
          </a:p>
          <a:p>
            <a:pPr marL="0" indent="0" algn="just">
              <a:buNone/>
            </a:pPr>
            <a:endParaRPr lang="en-GB" sz="2200" dirty="0" smtClean="0"/>
          </a:p>
          <a:p>
            <a:pPr marL="0" indent="0" algn="just">
              <a:buNone/>
            </a:pPr>
            <a:endParaRPr lang="en-GB" sz="2200" dirty="0"/>
          </a:p>
          <a:p>
            <a:pPr marL="0" indent="0" algn="just">
              <a:buNone/>
            </a:pPr>
            <a:endParaRPr lang="en-GB" sz="2200" dirty="0" smtClean="0"/>
          </a:p>
          <a:p>
            <a:pPr marL="0" indent="0" algn="just">
              <a:buNone/>
            </a:pPr>
            <a:endParaRPr lang="en-GB" sz="2200" dirty="0"/>
          </a:p>
          <a:p>
            <a:pPr marL="0" indent="0" algn="just">
              <a:buNone/>
            </a:pPr>
            <a:endParaRPr lang="en-GB" sz="2200" dirty="0" smtClean="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TextBox 2"/>
          <p:cNvSpPr txBox="1"/>
          <p:nvPr/>
        </p:nvSpPr>
        <p:spPr>
          <a:xfrm>
            <a:off x="539552" y="764704"/>
            <a:ext cx="7920880" cy="923330"/>
          </a:xfrm>
          <a:prstGeom prst="rect">
            <a:avLst/>
          </a:prstGeom>
          <a:noFill/>
        </p:spPr>
        <p:txBody>
          <a:bodyPr wrap="square" rtlCol="0">
            <a:spAutoFit/>
          </a:bodyPr>
          <a:lstStyle/>
          <a:p>
            <a:r>
              <a:rPr lang="en-GB" dirty="0" smtClean="0"/>
              <a:t>This week we will be focusing on algebra – take a deep breath, it is not as bad as you think it is! In fact it is exciting as you are finding all possibilities and you know how my mantra is nothing is impossible.  Keep your head and give it a go…</a:t>
            </a:r>
            <a:endParaRPr lang="en-GB" dirty="0"/>
          </a:p>
        </p:txBody>
      </p:sp>
      <p:pic>
        <p:nvPicPr>
          <p:cNvPr id="102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7704" y="2060848"/>
            <a:ext cx="5569591" cy="348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11560" y="5877272"/>
            <a:ext cx="7632848" cy="646331"/>
          </a:xfrm>
          <a:prstGeom prst="rect">
            <a:avLst/>
          </a:prstGeom>
          <a:noFill/>
        </p:spPr>
        <p:txBody>
          <a:bodyPr wrap="square" rtlCol="0">
            <a:spAutoFit/>
          </a:bodyPr>
          <a:lstStyle/>
          <a:p>
            <a:r>
              <a:rPr lang="en-GB" dirty="0" smtClean="0"/>
              <a:t>Continue to use these as a mental and oral starter: you don’t have to stick strictly to the day, but they give varied and fun options to warm your brains up.</a:t>
            </a:r>
            <a:endParaRPr lang="en-GB" dirty="0"/>
          </a:p>
        </p:txBody>
      </p:sp>
    </p:spTree>
    <p:extLst>
      <p:ext uri="{BB962C8B-B14F-4D97-AF65-F5344CB8AC3E}">
        <p14:creationId xmlns:p14="http://schemas.microsoft.com/office/powerpoint/2010/main" val="12565104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Using White Rose Hub Home Learning Year 6 </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556792"/>
            <a:ext cx="7876715" cy="3993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1081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smtClean="0"/>
              <a:t>Task 1:Find a Rule</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980728"/>
            <a:ext cx="4143954"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7074" y="1011196"/>
            <a:ext cx="2543175"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4747492"/>
            <a:ext cx="2562225"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5668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smtClean="0"/>
              <a:t>Forming Expressions:</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484784"/>
            <a:ext cx="7848872"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5554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533"/>
            <a:ext cx="8229600" cy="841878"/>
          </a:xfrm>
        </p:spPr>
        <p:txBody>
          <a:bodyPr>
            <a:normAutofit/>
          </a:bodyPr>
          <a:lstStyle/>
          <a:p>
            <a:r>
              <a:rPr lang="en-GB" sz="3200" dirty="0" smtClean="0"/>
              <a:t>Task 2: Forming Expressions</a:t>
            </a:r>
            <a:endParaRPr lang="en-GB" sz="3200" dirty="0"/>
          </a:p>
        </p:txBody>
      </p:sp>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692696"/>
            <a:ext cx="4210050"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843894"/>
            <a:ext cx="2562225" cy="269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5580112" y="3933056"/>
            <a:ext cx="2543530" cy="2305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5644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Substitution:</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1484784"/>
            <a:ext cx="7630590" cy="3448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0744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dirty="0" smtClean="0"/>
              <a:t>Task 3: Substitution</a:t>
            </a:r>
            <a:endParaRPr lang="en-GB" sz="3200"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124744"/>
            <a:ext cx="4296375"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124744"/>
            <a:ext cx="2808312"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2974589"/>
            <a:ext cx="2808312"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0652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 Private Prayer</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Churches have been closed for worship since the start of lockdown. From Monday 15</a:t>
            </a:r>
            <a:r>
              <a:rPr lang="en-GB" baseline="30000" dirty="0" smtClean="0"/>
              <a:t>th</a:t>
            </a:r>
            <a:r>
              <a:rPr lang="en-GB" dirty="0" smtClean="0"/>
              <a:t> June they will be able to reopen for private prayer.</a:t>
            </a:r>
          </a:p>
          <a:p>
            <a:pPr marL="0" indent="0">
              <a:buNone/>
            </a:pPr>
            <a:endParaRPr lang="en-GB" dirty="0" smtClean="0"/>
          </a:p>
          <a:p>
            <a:pPr marL="0" indent="0">
              <a:buNone/>
            </a:pPr>
            <a:r>
              <a:rPr lang="en-GB" dirty="0" smtClean="0"/>
              <a:t>Follow the link to learn more about </a:t>
            </a:r>
            <a:r>
              <a:rPr lang="en-GB" dirty="0"/>
              <a:t>private prayer: </a:t>
            </a:r>
            <a:r>
              <a:rPr lang="en-GB" dirty="0">
                <a:hlinkClick r:id="rId2"/>
              </a:rPr>
              <a:t>https://</a:t>
            </a:r>
            <a:r>
              <a:rPr lang="en-GB" dirty="0" smtClean="0">
                <a:hlinkClick r:id="rId2"/>
              </a:rPr>
              <a:t>www.bbc.co.uk/bitesize/guides/zsgbtv4/revision/7</a:t>
            </a:r>
            <a:endParaRPr lang="en-GB" dirty="0" smtClean="0"/>
          </a:p>
          <a:p>
            <a:pPr marL="0" indent="0">
              <a:buNone/>
            </a:pPr>
            <a:endParaRPr lang="en-GB" dirty="0" smtClean="0"/>
          </a:p>
          <a:p>
            <a:pPr marL="0" indent="0">
              <a:buNone/>
            </a:pPr>
            <a:r>
              <a:rPr lang="en-GB" dirty="0" smtClean="0"/>
              <a:t>Answer the questions below with your views:</a:t>
            </a:r>
          </a:p>
          <a:p>
            <a:pPr marL="514350" indent="-514350">
              <a:buAutoNum type="arabicPeriod"/>
            </a:pPr>
            <a:r>
              <a:rPr lang="en-GB" dirty="0" smtClean="0"/>
              <a:t>What is the difference between private and communal prayer?</a:t>
            </a:r>
          </a:p>
          <a:p>
            <a:pPr marL="514350" indent="-514350">
              <a:buAutoNum type="arabicPeriod"/>
            </a:pPr>
            <a:r>
              <a:rPr lang="en-GB" dirty="0" smtClean="0"/>
              <a:t>Where are Christians allowed to pray?</a:t>
            </a:r>
          </a:p>
          <a:p>
            <a:pPr marL="514350" indent="-514350">
              <a:buAutoNum type="arabicPeriod"/>
            </a:pPr>
            <a:r>
              <a:rPr lang="en-GB" dirty="0" smtClean="0"/>
              <a:t>Why is prayer important to Christians?</a:t>
            </a:r>
          </a:p>
          <a:p>
            <a:pPr marL="514350" indent="-514350">
              <a:buAutoNum type="arabicPeriod"/>
            </a:pPr>
            <a:r>
              <a:rPr lang="en-GB" dirty="0" smtClean="0"/>
              <a:t>Is it better to pray in a church building, or does it not matter where a Christian prays? Explain your view.</a:t>
            </a:r>
          </a:p>
          <a:p>
            <a:pPr marL="514350" indent="-514350">
              <a:buAutoNum type="arabicPeriod"/>
            </a:pPr>
            <a:r>
              <a:rPr lang="en-GB" dirty="0" smtClean="0"/>
              <a:t>Why might a Christian be please that the church buildings are open?</a:t>
            </a:r>
            <a:endParaRPr lang="en-GB" dirty="0"/>
          </a:p>
        </p:txBody>
      </p:sp>
    </p:spTree>
    <p:extLst>
      <p:ext uri="{BB962C8B-B14F-4D97-AF65-F5344CB8AC3E}">
        <p14:creationId xmlns:p14="http://schemas.microsoft.com/office/powerpoint/2010/main" val="2682563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1400"/>
            <a:ext cx="8964489" cy="6912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t>
            </a:r>
            <a:endParaRPr lang="en-GB" dirty="0"/>
          </a:p>
        </p:txBody>
      </p:sp>
      <p:sp>
        <p:nvSpPr>
          <p:cNvPr id="8" name="Content Placeholder 7"/>
          <p:cNvSpPr>
            <a:spLocks noGrp="1"/>
          </p:cNvSpPr>
          <p:nvPr>
            <p:ph idx="1"/>
          </p:nvPr>
        </p:nvSpPr>
        <p:spPr>
          <a:xfrm>
            <a:off x="107504" y="1844824"/>
            <a:ext cx="8579296" cy="4464496"/>
          </a:xfrm>
        </p:spPr>
        <p:txBody>
          <a:bodyPr>
            <a:normAutofit fontScale="92500"/>
          </a:bodyPr>
          <a:lstStyle/>
          <a:p>
            <a:pPr marL="0" indent="0">
              <a:buNone/>
            </a:pPr>
            <a:r>
              <a:rPr lang="en-GB" dirty="0" smtClean="0">
                <a:solidFill>
                  <a:schemeClr val="bg1"/>
                </a:solidFill>
              </a:rPr>
              <a:t>Coasts:</a:t>
            </a:r>
          </a:p>
          <a:p>
            <a:pPr marL="0" indent="0">
              <a:buNone/>
            </a:pPr>
            <a:r>
              <a:rPr lang="en-GB" sz="2400" dirty="0" smtClean="0">
                <a:solidFill>
                  <a:schemeClr val="bg1"/>
                </a:solidFill>
              </a:rPr>
              <a:t>This week we will be focusing on wildlife at our coasts and I am including a reading comprehension for you to have a go at.  There are three levels of difficulty – 3 stars being the most stretching. You do not need to answer all three levels. Pick one and answer the questions.</a:t>
            </a:r>
          </a:p>
          <a:p>
            <a:pPr marL="0" indent="0">
              <a:buNone/>
            </a:pPr>
            <a:r>
              <a:rPr lang="en-GB" sz="2000" dirty="0" smtClean="0">
                <a:solidFill>
                  <a:schemeClr val="bg1"/>
                </a:solidFill>
              </a:rPr>
              <a:t>W</a:t>
            </a:r>
            <a:r>
              <a:rPr lang="en-GB" sz="2400" dirty="0" smtClean="0">
                <a:solidFill>
                  <a:schemeClr val="bg1"/>
                </a:solidFill>
              </a:rPr>
              <a:t>ARNING: answers are included but please don’t cheat yourself and look at them before you answer the questions – I’m sure you will not.</a:t>
            </a:r>
          </a:p>
          <a:p>
            <a:pPr marL="0" indent="0">
              <a:buNone/>
            </a:pPr>
            <a:r>
              <a:rPr lang="en-GB" sz="2400" dirty="0" smtClean="0">
                <a:solidFill>
                  <a:schemeClr val="bg1"/>
                </a:solidFill>
              </a:rPr>
              <a:t>After reading and assimilating please produce a </a:t>
            </a:r>
            <a:r>
              <a:rPr lang="en-GB" sz="2400" b="1" u="sng" dirty="0" smtClean="0">
                <a:solidFill>
                  <a:schemeClr val="bg1"/>
                </a:solidFill>
              </a:rPr>
              <a:t>poster </a:t>
            </a:r>
            <a:r>
              <a:rPr lang="en-GB" sz="2400" dirty="0" smtClean="0">
                <a:solidFill>
                  <a:schemeClr val="bg1"/>
                </a:solidFill>
              </a:rPr>
              <a:t>about our coasts using the information that you have learnt to inform you.  Also, any trips that you take to the beach and exciting discoveries that you find – we would be glad to see in photos, emails to us or any other way you’d like to communicate with us. </a:t>
            </a:r>
            <a:endParaRPr lang="en-GB" sz="2400" dirty="0">
              <a:solidFill>
                <a:schemeClr val="bg1"/>
              </a:solidFill>
            </a:endParaRPr>
          </a:p>
        </p:txBody>
      </p:sp>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6148</TotalTime>
  <Words>1174</Words>
  <Application>Microsoft Office PowerPoint</Application>
  <PresentationFormat>On-screen Show (4:3)</PresentationFormat>
  <Paragraphs>98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 English Learning </vt:lpstr>
      <vt:lpstr>Maths Learning</vt:lpstr>
      <vt:lpstr>Using White Rose Hub Home Learning Year 6 </vt:lpstr>
      <vt:lpstr>Task 1:Find a Rule</vt:lpstr>
      <vt:lpstr>Forming Expressions:</vt:lpstr>
      <vt:lpstr>Task 2: Forming Expressions</vt:lpstr>
      <vt:lpstr>Substitution:</vt:lpstr>
      <vt:lpstr>Task 3: Substitution</vt:lpstr>
      <vt:lpstr>RE: Private Prayer</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76</cp:revision>
  <dcterms:created xsi:type="dcterms:W3CDTF">2020-03-18T10:41:37Z</dcterms:created>
  <dcterms:modified xsi:type="dcterms:W3CDTF">2020-06-14T08:43:05Z</dcterms:modified>
</cp:coreProperties>
</file>