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81" r:id="rId6"/>
    <p:sldId id="282" r:id="rId7"/>
    <p:sldId id="260" r:id="rId8"/>
    <p:sldId id="261" r:id="rId9"/>
    <p:sldId id="268" r:id="rId10"/>
    <p:sldId id="262" r:id="rId11"/>
    <p:sldId id="263" r:id="rId12"/>
    <p:sldId id="284" r:id="rId13"/>
    <p:sldId id="283" r:id="rId14"/>
    <p:sldId id="271" r:id="rId15"/>
    <p:sldId id="264" r:id="rId16"/>
    <p:sldId id="285" r:id="rId17"/>
    <p:sldId id="286" r:id="rId18"/>
    <p:sldId id="279" r:id="rId19"/>
    <p:sldId id="269" r:id="rId20"/>
    <p:sldId id="27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09/05/2020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12</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5 Week 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08720"/>
            <a:ext cx="8856984" cy="4320479"/>
          </a:xfrm>
        </p:spPr>
        <p:txBody>
          <a:bodyPr>
            <a:noAutofit/>
          </a:bodyPr>
          <a:lstStyle/>
          <a:p>
            <a:pPr marL="0" indent="0">
              <a:buNone/>
            </a:pPr>
            <a:r>
              <a:rPr lang="en-GB" sz="2000" dirty="0" smtClean="0"/>
              <a:t>Hello Fisher! Another week down, which means another week closer to being back at school</a:t>
            </a:r>
            <a:r>
              <a:rPr lang="en-GB" sz="2000" dirty="0"/>
              <a:t> </a:t>
            </a:r>
            <a:r>
              <a:rPr lang="en-GB" sz="2000" dirty="0" smtClean="0"/>
              <a:t>(hopefully!). I hope you’ve all been out enjoying the sunshine and I suspect some of you would have had some VE Day celebrations!</a:t>
            </a:r>
          </a:p>
          <a:p>
            <a:pPr marL="0" indent="0">
              <a:buNone/>
            </a:pPr>
            <a:endParaRPr lang="en-GB" sz="2000" dirty="0"/>
          </a:p>
          <a:p>
            <a:pPr marL="0" indent="0">
              <a:buNone/>
            </a:pPr>
            <a:r>
              <a:rPr lang="en-GB" sz="2000" dirty="0" smtClean="0"/>
              <a:t>Last week, we delved further into the world of Beowulf and were introduced to our monster/villain of the text – Grendel! This week, we’re going to take a minor pause and do a bit of a focus of spelling, </a:t>
            </a:r>
            <a:r>
              <a:rPr lang="en-GB" sz="2000" dirty="0" err="1" smtClean="0"/>
              <a:t>punctutation</a:t>
            </a:r>
            <a:r>
              <a:rPr lang="en-GB" sz="2000" dirty="0" smtClean="0"/>
              <a:t> and grammar work – all of which we would have looked at in class previously and the children should be familiar with (fingers crossed). </a:t>
            </a:r>
          </a:p>
          <a:p>
            <a:pPr marL="0" indent="0">
              <a:buNone/>
            </a:pPr>
            <a:endParaRPr lang="en-GB" sz="2000" dirty="0"/>
          </a:p>
          <a:p>
            <a:pPr marL="0" indent="0">
              <a:buNone/>
            </a:pPr>
            <a:r>
              <a:rPr lang="en-GB" sz="2000" dirty="0" smtClean="0"/>
              <a:t>We’re also shifting back onto our topic work as we’ve completed our R.E. focus. This week, we’re focusing on comparisons between Anglo-Saxon houses and our own. You may even want to draw an image of your house to help compare!</a:t>
            </a:r>
          </a:p>
          <a:p>
            <a:pPr marL="0" indent="0">
              <a:buNone/>
            </a:pPr>
            <a:endParaRPr lang="en-GB" sz="2000" dirty="0"/>
          </a:p>
          <a:p>
            <a:pPr marL="0" indent="0">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1</a:t>
            </a:r>
            <a:endParaRPr lang="en-GB"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024" y="1052736"/>
            <a:ext cx="8630091"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710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986" y="863289"/>
            <a:ext cx="8682168" cy="5486400"/>
          </a:xfrm>
        </p:spPr>
        <p:txBody>
          <a:bodyPr>
            <a:normAutofit/>
          </a:bodyPr>
          <a:lstStyle/>
          <a:p>
            <a:pPr marL="82296" indent="0" algn="ctr">
              <a:buNone/>
            </a:pPr>
            <a:r>
              <a:rPr lang="en-GB" sz="2800" dirty="0" smtClean="0"/>
              <a:t>So far, we’ve read chapters 1 and 2. Whilst they are quite short – we’ve learnt quite a lot in them!</a:t>
            </a:r>
          </a:p>
          <a:p>
            <a:pPr marL="82296" indent="0" algn="ctr">
              <a:buNone/>
            </a:pPr>
            <a:endParaRPr lang="en-GB" sz="2800" dirty="0"/>
          </a:p>
          <a:p>
            <a:pPr marL="82296" indent="0" algn="ctr">
              <a:buNone/>
            </a:pPr>
            <a:r>
              <a:rPr lang="en-GB" sz="2800" dirty="0" smtClean="0"/>
              <a:t>Could you please create a summary of what we’ve read so far and then create a prediction of what you think might happen next!</a:t>
            </a:r>
            <a:endParaRPr lang="en-GB" sz="28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2</a:t>
            </a:r>
            <a:endParaRPr lang="en-GB" dirty="0"/>
          </a:p>
        </p:txBody>
      </p:sp>
      <p:pic>
        <p:nvPicPr>
          <p:cNvPr id="5" name="Picture 24"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476779"/>
            <a:ext cx="2215662" cy="329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95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1009650"/>
            <a:ext cx="8420100" cy="483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776288"/>
            <a:ext cx="6624736" cy="5903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770766"/>
            <a:ext cx="6576962" cy="5871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735376"/>
            <a:ext cx="6624736" cy="6039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Anglo-Saxons</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275" y="803307"/>
            <a:ext cx="8208912" cy="57382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394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5957</TotalTime>
  <Words>912</Words>
  <Application>Microsoft Office PowerPoint</Application>
  <PresentationFormat>On-screen Show (4:3)</PresentationFormat>
  <Paragraphs>68</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Maths Learning – Task 1</vt:lpstr>
      <vt:lpstr>Maths Learning – Task 2</vt:lpstr>
      <vt:lpstr>Maths Learning – Task 3</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42</cp:revision>
  <dcterms:created xsi:type="dcterms:W3CDTF">2020-03-18T10:41:37Z</dcterms:created>
  <dcterms:modified xsi:type="dcterms:W3CDTF">2020-05-09T22:33:30Z</dcterms:modified>
</cp:coreProperties>
</file>