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74" r:id="rId2"/>
    <p:sldId id="271" r:id="rId3"/>
    <p:sldId id="273" r:id="rId4"/>
    <p:sldId id="256" r:id="rId5"/>
    <p:sldId id="258" r:id="rId6"/>
    <p:sldId id="272" r:id="rId7"/>
    <p:sldId id="266" r:id="rId8"/>
    <p:sldId id="269" r:id="rId9"/>
    <p:sldId id="270" r:id="rId10"/>
    <p:sldId id="265" r:id="rId11"/>
    <p:sldId id="267" r:id="rId12"/>
    <p:sldId id="268" r:id="rId13"/>
    <p:sldId id="264" r:id="rId14"/>
    <p:sldId id="262" r:id="rId15"/>
    <p:sldId id="261" r:id="rId16"/>
    <p:sldId id="260" r:id="rId17"/>
    <p:sldId id="257" r:id="rId18"/>
    <p:sldId id="259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974A68-9838-4891-8F5E-ECD08056CEEE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CA445-FB41-4764-BDE3-0988DB5B4C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917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766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19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82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590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518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287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24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788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29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51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908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9A7DE-8C31-4A8A-BB3A-20AF4E141571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A5BF1-2AC5-46DB-B8B3-D4D5A87CC5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125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C:\Bapchild 20-21\English\The Owl and the Pussy Cat\9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" y="22775"/>
            <a:ext cx="91405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9258" y="6021288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The Owl and the Pussycat went to sea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53992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6" descr="C:\Bapchild 20-21\English\The Owl and the Pussy Cat\9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7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6021288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 smtClean="0"/>
              <a:t>In a beautiful, pea-green boat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42383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C:\Bapchild 20-21\English\The Owl and the Pussy Cat\9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9" y="-4337"/>
            <a:ext cx="8602416" cy="6030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468" y="5629076"/>
            <a:ext cx="903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dirty="0" smtClean="0"/>
              <a:t>They took some honey and plenty of money </a:t>
            </a:r>
            <a:br>
              <a:rPr lang="en-GB" sz="3600" dirty="0" smtClean="0"/>
            </a:br>
            <a:r>
              <a:rPr lang="en-GB" sz="3600" dirty="0" smtClean="0"/>
              <a:t>wrapped up in a five pound note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7016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Bapchild 20-21\English\The Owl and the Pussy Cat\1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78" y="0"/>
            <a:ext cx="915067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89048" y="4227677"/>
            <a:ext cx="25549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The owl looked up to the stars above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08373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0" descr="C:\Bapchild 20-21\English\The Owl and the Pussy Cat\1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28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39144" y="6142365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 smtClean="0"/>
              <a:t>And sang to a small guitar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55942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5" descr="C:\Bapchild 20-21\English\The Owl and the Pussy Cat\99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63"/>
          <a:stretch/>
        </p:blipFill>
        <p:spPr bwMode="auto">
          <a:xfrm>
            <a:off x="7599" y="0"/>
            <a:ext cx="91364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9740"/>
            <a:ext cx="25922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“Oh lovely Pussy,</a:t>
            </a:r>
          </a:p>
          <a:p>
            <a:r>
              <a:rPr lang="en-GB" sz="2000" dirty="0" smtClean="0"/>
              <a:t>Oh Pussy my love,</a:t>
            </a:r>
          </a:p>
          <a:p>
            <a:r>
              <a:rPr lang="en-GB" sz="2000" dirty="0" smtClean="0"/>
              <a:t>What a beautiful Pussy</a:t>
            </a:r>
          </a:p>
          <a:p>
            <a:r>
              <a:rPr lang="en-GB" sz="2000" dirty="0" smtClean="0"/>
              <a:t>You are,</a:t>
            </a:r>
          </a:p>
          <a:p>
            <a:r>
              <a:rPr lang="en-GB" sz="2000" dirty="0" smtClean="0"/>
              <a:t>You are,</a:t>
            </a:r>
          </a:p>
          <a:p>
            <a:r>
              <a:rPr lang="en-GB" sz="2000" dirty="0" smtClean="0"/>
              <a:t>You are,</a:t>
            </a:r>
          </a:p>
          <a:p>
            <a:r>
              <a:rPr lang="en-GB" sz="2000" dirty="0" smtClean="0"/>
              <a:t>What a beautiful Pussy</a:t>
            </a:r>
          </a:p>
          <a:p>
            <a:r>
              <a:rPr lang="en-GB" sz="2000" dirty="0" smtClean="0"/>
              <a:t>You are!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0524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C:\Bapchild 20-21\English\The Owl and the Pussy Cat\100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1" t="29658" r="11565"/>
          <a:stretch/>
        </p:blipFill>
        <p:spPr bwMode="auto">
          <a:xfrm>
            <a:off x="0" y="0"/>
            <a:ext cx="9144000" cy="6831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99992" y="46294"/>
            <a:ext cx="4464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 smtClean="0"/>
              <a:t>Pussy said to the Owl</a:t>
            </a:r>
          </a:p>
          <a:p>
            <a:pPr algn="r"/>
            <a:r>
              <a:rPr lang="en-GB" sz="2000" dirty="0" smtClean="0"/>
              <a:t>“You elegant fowl</a:t>
            </a:r>
          </a:p>
          <a:p>
            <a:pPr algn="r"/>
            <a:r>
              <a:rPr lang="en-GB" sz="2000" dirty="0" smtClean="0"/>
              <a:t>How charmingly sweet you sing.</a:t>
            </a:r>
          </a:p>
          <a:p>
            <a:pPr algn="r"/>
            <a:r>
              <a:rPr lang="en-GB" sz="2000" dirty="0" smtClean="0"/>
              <a:t>O let us be married</a:t>
            </a:r>
          </a:p>
          <a:p>
            <a:pPr algn="r"/>
            <a:r>
              <a:rPr lang="en-GB" sz="2000" dirty="0" smtClean="0"/>
              <a:t>Too long we have tarried</a:t>
            </a:r>
          </a:p>
          <a:p>
            <a:pPr algn="r"/>
            <a:r>
              <a:rPr lang="en-GB" sz="2000" dirty="0" smtClean="0"/>
              <a:t>But what shall we do for a ring?”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2445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8" descr="C:\Bapchild 20-21\English\The Owl and the Pussy Cat\9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16632"/>
            <a:ext cx="29878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</a:rPr>
              <a:t>So they </a:t>
            </a:r>
            <a:r>
              <a:rPr lang="en-GB" sz="4000" b="1" dirty="0" err="1" smtClean="0">
                <a:solidFill>
                  <a:schemeClr val="bg1"/>
                </a:solidFill>
              </a:rPr>
              <a:t>sailded</a:t>
            </a:r>
            <a:r>
              <a:rPr lang="en-GB" sz="4000" b="1" dirty="0" smtClean="0">
                <a:solidFill>
                  <a:schemeClr val="bg1"/>
                </a:solidFill>
              </a:rPr>
              <a:t> away for a year and a day</a:t>
            </a:r>
            <a:endParaRPr lang="en-GB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19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7" descr="C:\Bapchild 20-21\English\The Owl and the Pussy Cat\99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63888" y="2060848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To the land where the Bong-tree grows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32698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0" descr="C:\Bapchild 20-21\English\The Owl and the Pussy Cat\9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504" y="101243"/>
            <a:ext cx="8928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1"/>
                </a:solidFill>
              </a:rPr>
              <a:t>And there in a wood a Piggy-wig stood</a:t>
            </a:r>
            <a:endParaRPr lang="en-GB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91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1" descr="C:\Bapchild 20-21\English\The Owl and the Pussy Cat\1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452" y="12722"/>
            <a:ext cx="92374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76256" y="1830481"/>
            <a:ext cx="201622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b="1" dirty="0" smtClean="0"/>
              <a:t>With a ring at the end of </a:t>
            </a:r>
            <a:br>
              <a:rPr lang="en-GB" sz="3200" b="1" dirty="0" smtClean="0"/>
            </a:br>
            <a:r>
              <a:rPr lang="en-GB" sz="3200" b="1" dirty="0" smtClean="0"/>
              <a:t>his nose,</a:t>
            </a:r>
          </a:p>
          <a:p>
            <a:pPr algn="r"/>
            <a:r>
              <a:rPr lang="en-GB" sz="3200" b="1" dirty="0"/>
              <a:t>h</a:t>
            </a:r>
            <a:r>
              <a:rPr lang="en-GB" sz="3200" b="1" dirty="0" smtClean="0"/>
              <a:t>is nose,</a:t>
            </a:r>
          </a:p>
          <a:p>
            <a:pPr algn="r"/>
            <a:r>
              <a:rPr lang="en-GB" sz="3200" b="1" dirty="0"/>
              <a:t>h</a:t>
            </a:r>
            <a:r>
              <a:rPr lang="en-GB" sz="3200" b="1" dirty="0" smtClean="0"/>
              <a:t>is nose,</a:t>
            </a:r>
          </a:p>
          <a:p>
            <a:pPr algn="r"/>
            <a:r>
              <a:rPr lang="en-GB" sz="3200" b="1" dirty="0" smtClean="0"/>
              <a:t>With a ring at the end of </a:t>
            </a:r>
            <a:br>
              <a:rPr lang="en-GB" sz="3200" b="1" dirty="0" smtClean="0"/>
            </a:br>
            <a:r>
              <a:rPr lang="en-GB" sz="3200" b="1" dirty="0" smtClean="0"/>
              <a:t>his nose.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79509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Bapchild 20-21\English\The Owl and the Pussy Cat\9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" y="-27674"/>
            <a:ext cx="9144000" cy="6885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55368" y="5473005"/>
            <a:ext cx="5688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 smtClean="0"/>
              <a:t>“Dear Pig are you willing </a:t>
            </a:r>
            <a:br>
              <a:rPr lang="en-GB" sz="2800" dirty="0" smtClean="0"/>
            </a:br>
            <a:r>
              <a:rPr lang="en-GB" sz="2800" dirty="0" smtClean="0"/>
              <a:t>to sell for one shilling, your ring?” </a:t>
            </a:r>
            <a:br>
              <a:rPr lang="en-GB" sz="2800" dirty="0" smtClean="0"/>
            </a:br>
            <a:r>
              <a:rPr lang="en-GB" sz="2800" dirty="0" smtClean="0"/>
              <a:t>Said the Piggy “I will.”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4854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3" descr="C:\Bapchild 20-21\English\The Owl and the Pussy Cat\10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" y="0"/>
            <a:ext cx="91715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00192" y="3212976"/>
            <a:ext cx="2736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dirty="0" smtClean="0"/>
              <a:t>So they took it away and were married next day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3930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Bapchild 20-21\English\The Owl and the Pussy Cat\1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78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084168" y="4221088"/>
            <a:ext cx="29158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 smtClean="0"/>
              <a:t>By the </a:t>
            </a:r>
            <a:br>
              <a:rPr lang="en-GB" sz="4000" dirty="0" smtClean="0"/>
            </a:br>
            <a:r>
              <a:rPr lang="en-GB" sz="4000" dirty="0" smtClean="0"/>
              <a:t>Turkey who lives on the hill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62324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6" descr="C:\Bapchild 20-21\English\The Owl and the Pussy Cat\1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55776" y="39578"/>
            <a:ext cx="65815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dirty="0" smtClean="0"/>
              <a:t>They dined on mince </a:t>
            </a:r>
            <a:br>
              <a:rPr lang="en-GB" sz="3600" dirty="0" smtClean="0"/>
            </a:br>
            <a:r>
              <a:rPr lang="en-GB" sz="3600" dirty="0" smtClean="0"/>
              <a:t>and slices of quince</a:t>
            </a:r>
          </a:p>
          <a:p>
            <a:pPr algn="r"/>
            <a:r>
              <a:rPr lang="en-GB" sz="3600" dirty="0" smtClean="0"/>
              <a:t>Which they ate with </a:t>
            </a:r>
            <a:br>
              <a:rPr lang="en-GB" sz="3600" dirty="0" smtClean="0"/>
            </a:br>
            <a:r>
              <a:rPr lang="en-GB" sz="3600" dirty="0" smtClean="0"/>
              <a:t>a </a:t>
            </a:r>
            <a:r>
              <a:rPr lang="en-GB" sz="3600" dirty="0" err="1" smtClean="0"/>
              <a:t>runcible</a:t>
            </a:r>
            <a:r>
              <a:rPr lang="en-GB" sz="3600" dirty="0" smtClean="0"/>
              <a:t> spoon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50513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7" descr="C:\Bapchild 20-21\English\The Owl and the Pussy Cat\1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922"/>
            <a:ext cx="9144000" cy="683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23520" y="6021288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 smtClean="0"/>
              <a:t>And hand in hand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13520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8" descr="C:\Bapchild 20-21\English\The Owl and the Pussy Cat\1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63888" y="0"/>
            <a:ext cx="5580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 smtClean="0"/>
              <a:t>On the edge of the sand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2686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9" descr="C:\Bapchild 20-21\English\The Owl and the Pussy Cat\100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1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2348880"/>
            <a:ext cx="41613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b="1" dirty="0" smtClean="0">
                <a:solidFill>
                  <a:schemeClr val="bg1"/>
                </a:solidFill>
              </a:rPr>
              <a:t>They danced by the light of </a:t>
            </a:r>
            <a:r>
              <a:rPr lang="en-GB" sz="3600" b="1" dirty="0" err="1" smtClean="0">
                <a:solidFill>
                  <a:schemeClr val="bg1"/>
                </a:solidFill>
              </a:rPr>
              <a:t>themoon</a:t>
            </a:r>
            <a:r>
              <a:rPr lang="en-GB" sz="3600" b="1" dirty="0" smtClean="0">
                <a:solidFill>
                  <a:schemeClr val="bg1"/>
                </a:solidFill>
              </a:rPr>
              <a:t>,</a:t>
            </a:r>
          </a:p>
          <a:p>
            <a:pPr algn="r"/>
            <a:r>
              <a:rPr lang="en-GB" sz="3600" b="1" dirty="0">
                <a:solidFill>
                  <a:schemeClr val="bg1"/>
                </a:solidFill>
              </a:rPr>
              <a:t>t</a:t>
            </a:r>
            <a:r>
              <a:rPr lang="en-GB" sz="3600" b="1" dirty="0" smtClean="0">
                <a:solidFill>
                  <a:schemeClr val="bg1"/>
                </a:solidFill>
              </a:rPr>
              <a:t>he moon, </a:t>
            </a:r>
            <a:br>
              <a:rPr lang="en-GB" sz="3600" b="1" dirty="0" smtClean="0">
                <a:solidFill>
                  <a:schemeClr val="bg1"/>
                </a:solidFill>
              </a:rPr>
            </a:br>
            <a:r>
              <a:rPr lang="en-GB" sz="3600" b="1" dirty="0" smtClean="0">
                <a:solidFill>
                  <a:schemeClr val="bg1"/>
                </a:solidFill>
              </a:rPr>
              <a:t>the moon,</a:t>
            </a:r>
          </a:p>
          <a:p>
            <a:pPr algn="r"/>
            <a:r>
              <a:rPr lang="en-GB" sz="3600" b="1" dirty="0" smtClean="0">
                <a:solidFill>
                  <a:schemeClr val="bg1"/>
                </a:solidFill>
              </a:rPr>
              <a:t>They </a:t>
            </a:r>
            <a:r>
              <a:rPr lang="en-GB" sz="3600" b="1" dirty="0" err="1" smtClean="0">
                <a:solidFill>
                  <a:schemeClr val="bg1"/>
                </a:solidFill>
              </a:rPr>
              <a:t>daned</a:t>
            </a:r>
            <a:r>
              <a:rPr lang="en-GB" sz="3600" b="1" dirty="0" smtClean="0">
                <a:solidFill>
                  <a:schemeClr val="bg1"/>
                </a:solidFill>
              </a:rPr>
              <a:t> by the light of the moon.</a:t>
            </a:r>
            <a:endParaRPr lang="en-GB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22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175</Words>
  <Application>Microsoft Office PowerPoint</Application>
  <PresentationFormat>On-screen Show (4:3)</PresentationFormat>
  <Paragraphs>36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MrsChild</dc:creator>
  <cp:lastModifiedBy>MrsChild</cp:lastModifiedBy>
  <cp:revision>6</cp:revision>
  <dcterms:created xsi:type="dcterms:W3CDTF">2021-05-23T08:04:54Z</dcterms:created>
  <dcterms:modified xsi:type="dcterms:W3CDTF">2021-05-23T08:54:23Z</dcterms:modified>
</cp:coreProperties>
</file>