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82" r:id="rId7"/>
    <p:sldId id="260" r:id="rId8"/>
    <p:sldId id="261" r:id="rId9"/>
    <p:sldId id="268" r:id="rId10"/>
    <p:sldId id="262" r:id="rId11"/>
    <p:sldId id="263" r:id="rId12"/>
    <p:sldId id="271" r:id="rId13"/>
    <p:sldId id="264" r:id="rId14"/>
    <p:sldId id="279" r:id="rId15"/>
    <p:sldId id="269" r:id="rId16"/>
    <p:sldId id="27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31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arbookfind.co.uk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ukhosted27.renlearn.co.uk/224083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readon.myon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ymaths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play.ttrockstars.com/auth/schoo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twinkl.co.uk/offer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www.youtube.com/channel/UCAxW1XT0iEJo0TYlRfn6rYQ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classroomsecrets.co.uk/free-home-learning-pack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752600"/>
          </a:xfrm>
        </p:spPr>
        <p:txBody>
          <a:bodyPr>
            <a:normAutofit fontScale="92500"/>
          </a:bodyPr>
          <a:lstStyle/>
          <a:p>
            <a:r>
              <a:rPr lang="en-GB" sz="6600" dirty="0" smtClean="0"/>
              <a:t>Year 3 Term </a:t>
            </a:r>
            <a:r>
              <a:rPr lang="en-GB" sz="6600" dirty="0"/>
              <a:t>5</a:t>
            </a:r>
            <a:r>
              <a:rPr lang="en-GB" sz="6600" dirty="0" smtClean="0"/>
              <a:t> Week 1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from the class teacher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We hope you have all had a lovely Easter Break and haven’t eaten too much chocolate! We are really missing you and hope you are all well. </a:t>
            </a:r>
          </a:p>
          <a:p>
            <a:pPr marL="0" indent="0">
              <a:buNone/>
            </a:pPr>
            <a:r>
              <a:rPr lang="en-GB" dirty="0" smtClean="0"/>
              <a:t>Keep up with practising your joined up handwriting and your 3, 4 and 8 times tables throughout this term but here are some home learning tasks to keep your brain working while we can’t be at school.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Thank you for your continued support.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9735" y="548680"/>
            <a:ext cx="8928992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/>
              <a:t>Hopefully you have access to books at home, but we have sent home extra books with your child.</a:t>
            </a:r>
          </a:p>
          <a:p>
            <a:pPr marL="0" indent="0">
              <a:buNone/>
            </a:pPr>
            <a:r>
              <a:rPr lang="en-GB" b="1" u="sng" dirty="0" smtClean="0"/>
              <a:t>Accelerated Reading</a:t>
            </a:r>
          </a:p>
          <a:p>
            <a:pPr marL="0" indent="0">
              <a:buNone/>
            </a:pPr>
            <a:r>
              <a:rPr lang="en-GB" dirty="0" smtClean="0"/>
              <a:t>Home quizzing is not always recommended but in this case we have adjusted the settings to allow quizzing to happen at home. </a:t>
            </a:r>
          </a:p>
          <a:p>
            <a:pPr marL="0" indent="0">
              <a:buNone/>
            </a:pPr>
            <a:r>
              <a:rPr lang="en-GB" dirty="0" smtClean="0"/>
              <a:t>If your child wants to read a book from home, please check that there is a quiz available for the book and that the book level (BL) is within or near to your child’s reading range. Also take note of the quiz number for future reference. </a:t>
            </a:r>
          </a:p>
          <a:p>
            <a:pPr marL="0" indent="0">
              <a:buNone/>
            </a:pPr>
            <a:r>
              <a:rPr lang="en-GB" dirty="0" smtClean="0"/>
              <a:t>To check books please visit: </a:t>
            </a:r>
            <a:r>
              <a:rPr lang="en-GB" dirty="0" smtClean="0">
                <a:hlinkClick r:id="rId2"/>
              </a:rPr>
              <a:t>https://www.arbookfind.co.uk/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830" y="5013176"/>
            <a:ext cx="4264486" cy="1844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3347864" y="4437112"/>
            <a:ext cx="72008" cy="136815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259632" y="4077072"/>
            <a:ext cx="1800200" cy="20162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44208" y="609329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Go to the next page for how to quiz.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8695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1143000"/>
          </a:xfrm>
        </p:spPr>
        <p:txBody>
          <a:bodyPr/>
          <a:lstStyle/>
          <a:p>
            <a:r>
              <a:rPr lang="en-GB" dirty="0" smtClean="0"/>
              <a:t>AR quizzing at home.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847" y="4653136"/>
            <a:ext cx="8971153" cy="17728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We advise students complete quizzes unaided. If parents/carers wish to support their child, they can do so in the following ways:</a:t>
            </a:r>
          </a:p>
          <a:p>
            <a:r>
              <a:rPr lang="en-GB" sz="2000" dirty="0"/>
              <a:t>Discuss the book with your child as the book is being read</a:t>
            </a:r>
          </a:p>
          <a:p>
            <a:r>
              <a:rPr lang="en-GB" sz="2000" dirty="0"/>
              <a:t>Ask your child to read the question </a:t>
            </a:r>
            <a:r>
              <a:rPr lang="en-GB" sz="2000" dirty="0" smtClean="0"/>
              <a:t>out loud</a:t>
            </a:r>
            <a:endParaRPr lang="en-GB" sz="2000" dirty="0"/>
          </a:p>
          <a:p>
            <a:r>
              <a:rPr lang="en-GB" sz="2000" dirty="0"/>
              <a:t>Re-word questions for your child, if necessary</a:t>
            </a:r>
          </a:p>
          <a:p>
            <a:r>
              <a:rPr lang="en-GB" sz="2000" dirty="0"/>
              <a:t>Ask your child which answers are </a:t>
            </a:r>
            <a:r>
              <a:rPr lang="en-GB" sz="2000" b="1" dirty="0"/>
              <a:t>not</a:t>
            </a:r>
            <a:r>
              <a:rPr lang="en-GB" sz="2000" dirty="0"/>
              <a:t> correct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4" name="Rectangle 3"/>
          <p:cNvSpPr/>
          <p:nvPr/>
        </p:nvSpPr>
        <p:spPr>
          <a:xfrm>
            <a:off x="22168" y="836712"/>
            <a:ext cx="89423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To log into AR to take a quiz please visit: </a:t>
            </a:r>
            <a:r>
              <a:rPr lang="en-GB" dirty="0" smtClean="0">
                <a:hlinkClick r:id="rId2"/>
              </a:rPr>
              <a:t>https://ukhosted27.renlearn.co.uk/2240835/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06" y="1327959"/>
            <a:ext cx="2899146" cy="1527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 flipH="1">
            <a:off x="1979712" y="1651481"/>
            <a:ext cx="3035529" cy="1800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148064" y="1272857"/>
            <a:ext cx="30963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Your child should know what to do from here and should know their login details.  If they are not aware, most details are written in their reading record. </a:t>
            </a:r>
            <a:endParaRPr lang="en-GB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78" y="2852936"/>
            <a:ext cx="2893673" cy="181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09" y="2965752"/>
            <a:ext cx="2786595" cy="150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H="1">
            <a:off x="1331641" y="3140968"/>
            <a:ext cx="1944215" cy="32403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259161" y="2848685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Click on Accelerated reader.</a:t>
            </a:r>
            <a:endParaRPr lang="en-GB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5364090" y="3140968"/>
            <a:ext cx="2088230" cy="17373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524328" y="2965752"/>
            <a:ext cx="14401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in the name the book or the quiz number.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870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963AFAD-1E91-412C-BD16-F0D1E51D4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978" y="1038225"/>
            <a:ext cx="7208044" cy="4781550"/>
          </a:xfrm>
          <a:prstGeom prst="rect">
            <a:avLst/>
          </a:prstGeom>
        </p:spPr>
      </p:pic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CDDC0847-0376-4625-8D07-2F2563A4D9D8}"/>
              </a:ext>
            </a:extLst>
          </p:cNvPr>
          <p:cNvCxnSpPr/>
          <p:nvPr/>
        </p:nvCxnSpPr>
        <p:spPr>
          <a:xfrm flipH="1">
            <a:off x="5546035" y="2862470"/>
            <a:ext cx="1431235" cy="46382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9F8439A-F94A-4AF4-8067-CA1C12F13CBA}"/>
              </a:ext>
            </a:extLst>
          </p:cNvPr>
          <p:cNvSpPr txBox="1"/>
          <p:nvPr/>
        </p:nvSpPr>
        <p:spPr>
          <a:xfrm>
            <a:off x="2574235" y="395495"/>
            <a:ext cx="709265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Visit </a:t>
            </a:r>
            <a:r>
              <a:rPr lang="en-GB" sz="2800" dirty="0">
                <a:hlinkClick r:id="rId3"/>
              </a:rPr>
              <a:t>http://readon.myon.co.uk</a:t>
            </a:r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98121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0BC30C8-0910-44C2-A747-D61954E89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91" y="919991"/>
            <a:ext cx="8608219" cy="53625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3EC09F94-9C9C-4CEE-9D4A-69F559DE385D}"/>
              </a:ext>
            </a:extLst>
          </p:cNvPr>
          <p:cNvSpPr txBox="1"/>
          <p:nvPr/>
        </p:nvSpPr>
        <p:spPr>
          <a:xfrm>
            <a:off x="347403" y="344603"/>
            <a:ext cx="8130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an area that interests you or use the search option.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="" xmlns:a16="http://schemas.microsoft.com/office/drawing/2014/main" id="{37D82565-F62C-4D90-AB78-EE66CEDE6F9D}"/>
              </a:ext>
            </a:extLst>
          </p:cNvPr>
          <p:cNvCxnSpPr/>
          <p:nvPr/>
        </p:nvCxnSpPr>
        <p:spPr>
          <a:xfrm>
            <a:off x="2892287" y="675862"/>
            <a:ext cx="387626" cy="35648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BFB9677A-804E-4B41-B557-E023DD5CEAE9}"/>
              </a:ext>
            </a:extLst>
          </p:cNvPr>
          <p:cNvCxnSpPr>
            <a:cxnSpLocks/>
          </p:cNvCxnSpPr>
          <p:nvPr/>
        </p:nvCxnSpPr>
        <p:spPr>
          <a:xfrm>
            <a:off x="4969565" y="806268"/>
            <a:ext cx="109331" cy="85025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6312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764705"/>
            <a:ext cx="8229600" cy="1728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should know their way round My Maths but here are some reminders on how access the lessons. Visit: </a:t>
            </a:r>
            <a:r>
              <a:rPr lang="en-GB" dirty="0" smtClean="0">
                <a:hlinkClick r:id="rId2"/>
              </a:rPr>
              <a:t>www.mymaths.co.uk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25" y="2904514"/>
            <a:ext cx="5288155" cy="278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04514"/>
            <a:ext cx="2908747" cy="361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 flipH="1">
            <a:off x="4932040" y="2204864"/>
            <a:ext cx="1152128" cy="93610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788024" y="3356992"/>
            <a:ext cx="1440160" cy="9411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66657" y="4113450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err="1" smtClean="0"/>
              <a:t>bapchild</a:t>
            </a:r>
            <a:endParaRPr lang="en-GB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266657" y="4941168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 smtClean="0"/>
              <a:t>divide162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28315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Using My Maths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704856" cy="3392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stCxn id="9" idx="0"/>
          </p:cNvCxnSpPr>
          <p:nvPr/>
        </p:nvCxnSpPr>
        <p:spPr>
          <a:xfrm flipH="1" flipV="1">
            <a:off x="1475656" y="3068960"/>
            <a:ext cx="432048" cy="1800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95536" y="486916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Access any lesson based on what your child is learning in class or search the topic in the search bar. 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6732240" y="2850941"/>
            <a:ext cx="0" cy="201821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220072" y="5085184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login portal to access specific homework and lessons that your teacher has set. </a:t>
            </a:r>
            <a:endParaRPr lang="en-GB" dirty="0"/>
          </a:p>
        </p:txBody>
      </p:sp>
      <p:cxnSp>
        <p:nvCxnSpPr>
          <p:cNvPr id="14" name="Straight Arrow Connector 13"/>
          <p:cNvCxnSpPr>
            <a:stCxn id="9" idx="0"/>
          </p:cNvCxnSpPr>
          <p:nvPr/>
        </p:nvCxnSpPr>
        <p:spPr>
          <a:xfrm flipV="1">
            <a:off x="1907704" y="2820835"/>
            <a:ext cx="1728192" cy="20483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0"/>
          </p:cNvCxnSpPr>
          <p:nvPr/>
        </p:nvCxnSpPr>
        <p:spPr>
          <a:xfrm flipV="1">
            <a:off x="1907704" y="3221360"/>
            <a:ext cx="432048" cy="1647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9" idx="0"/>
          </p:cNvCxnSpPr>
          <p:nvPr/>
        </p:nvCxnSpPr>
        <p:spPr>
          <a:xfrm flipV="1">
            <a:off x="1907704" y="1484784"/>
            <a:ext cx="4032448" cy="338437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77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09" y="2492896"/>
            <a:ext cx="5844571" cy="391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9528" y="23167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Maths – White Rose Home Learning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446551" y="76992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 school we follow the White Rose scheme of learning. Their website has put together free lessons and resources that link to the learning taking place in school. Please visit: </a:t>
            </a:r>
            <a:r>
              <a:rPr lang="en-GB" sz="2400" dirty="0" smtClean="0">
                <a:hlinkClick r:id="rId3"/>
              </a:rPr>
              <a:t>https://whiterosemaths.com/homelearning/</a:t>
            </a:r>
            <a:endParaRPr lang="en-GB" sz="2400" dirty="0" smtClean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461251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 smtClean="0"/>
              <a:t>TT </a:t>
            </a:r>
            <a:r>
              <a:rPr lang="en-GB" dirty="0" err="1" smtClean="0"/>
              <a:t>Rockstars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229600" cy="110872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To access TT </a:t>
            </a:r>
            <a:r>
              <a:rPr lang="en-GB" dirty="0" err="1" smtClean="0"/>
              <a:t>Rockstars</a:t>
            </a:r>
            <a:r>
              <a:rPr lang="en-GB" dirty="0" smtClean="0"/>
              <a:t> please visit: </a:t>
            </a:r>
            <a:r>
              <a:rPr lang="en-GB" dirty="0" smtClean="0">
                <a:hlinkClick r:id="rId2"/>
              </a:rPr>
              <a:t>https://play.ttrockstars.com/auth/school</a:t>
            </a: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57" y="2265064"/>
            <a:ext cx="1946379" cy="198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06972"/>
            <a:ext cx="3485859" cy="190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1619672" y="2924944"/>
            <a:ext cx="2880320" cy="2160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481795" y="2492896"/>
            <a:ext cx="15547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Start typing in the school name or the post code (ME99NL</a:t>
            </a:r>
            <a:r>
              <a:rPr lang="en-GB" dirty="0" smtClean="0"/>
              <a:t>)</a:t>
            </a:r>
            <a:endParaRPr lang="en-GB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83" y="4253452"/>
            <a:ext cx="2368951" cy="2487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Arrow Connector 7"/>
          <p:cNvCxnSpPr/>
          <p:nvPr/>
        </p:nvCxnSpPr>
        <p:spPr>
          <a:xfrm flipH="1">
            <a:off x="2771800" y="3501008"/>
            <a:ext cx="1584176" cy="1996402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491880" y="4527914"/>
            <a:ext cx="5400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Pupils type in their username and password, usually written in their reading record.</a:t>
            </a:r>
          </a:p>
          <a:p>
            <a:r>
              <a:rPr lang="en-GB" sz="2000" dirty="0" smtClean="0"/>
              <a:t>Pupils can practice all tables but Year 2 should be practicing 2, 5, and 10’s</a:t>
            </a:r>
          </a:p>
          <a:p>
            <a:r>
              <a:rPr lang="en-GB" sz="2000" dirty="0" smtClean="0"/>
              <a:t>Year 3: 2,5,10,3,4,8’s</a:t>
            </a:r>
          </a:p>
          <a:p>
            <a:r>
              <a:rPr lang="en-GB" sz="2000" dirty="0" smtClean="0"/>
              <a:t>Year 4,5,6: all tables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0743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43408"/>
            <a:ext cx="8229600" cy="1143000"/>
          </a:xfrm>
        </p:spPr>
        <p:txBody>
          <a:bodyPr/>
          <a:lstStyle/>
          <a:p>
            <a:r>
              <a:rPr lang="en-GB" dirty="0" smtClean="0"/>
              <a:t>Accessing </a:t>
            </a:r>
            <a:r>
              <a:rPr lang="en-GB" dirty="0" err="1" smtClean="0"/>
              <a:t>Twinkl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764704"/>
            <a:ext cx="89644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Many educational content providers are offering free access to their resources.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is a website that we use from time to time to resource our lessons to aid in teacher input and pupil activities. </a:t>
            </a:r>
            <a:endParaRPr lang="en-GB" sz="2800" dirty="0"/>
          </a:p>
          <a:p>
            <a:pPr marL="0" indent="0">
              <a:buNone/>
            </a:pPr>
            <a:r>
              <a:rPr lang="en-GB" sz="2800" dirty="0" smtClean="0"/>
              <a:t>We will be able to direct you towards activities and learning via this website based on lessons that may be missed due to absence. To access </a:t>
            </a:r>
            <a:r>
              <a:rPr lang="en-GB" sz="2800" dirty="0" err="1" smtClean="0"/>
              <a:t>Twinkl</a:t>
            </a:r>
            <a:r>
              <a:rPr lang="en-GB" sz="2800" dirty="0" smtClean="0"/>
              <a:t> please visit: </a:t>
            </a:r>
            <a:r>
              <a:rPr lang="en-GB" sz="2800" dirty="0" smtClean="0">
                <a:hlinkClick r:id="rId2"/>
              </a:rPr>
              <a:t>www.twinkl.co.uk/offer</a:t>
            </a:r>
            <a:endParaRPr lang="en-GB" sz="2800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6"/>
            <a:ext cx="524298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5381" y="4797152"/>
            <a:ext cx="36316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GB" sz="2800" dirty="0">
                <a:solidFill>
                  <a:prstClr val="black"/>
                </a:solidFill>
              </a:rPr>
              <a:t>You will have to sign up and put in the offer code: </a:t>
            </a:r>
            <a:r>
              <a:rPr lang="en-GB" sz="2800" b="1" dirty="0">
                <a:solidFill>
                  <a:prstClr val="black"/>
                </a:solidFill>
              </a:rPr>
              <a:t>UKTWINKLHELPS</a:t>
            </a:r>
            <a:r>
              <a:rPr lang="en-GB" sz="2800" dirty="0">
                <a:solidFill>
                  <a:prstClr val="black"/>
                </a:solidFill>
              </a:rPr>
              <a:t>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19872" y="5661248"/>
            <a:ext cx="3384376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339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460155" y="-171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English Learning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55" y="3284984"/>
            <a:ext cx="3880470" cy="2897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549" y="3308596"/>
            <a:ext cx="3634730" cy="2856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7504" y="971599"/>
            <a:ext cx="9169177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Let’s have a bit of fun to start you off. </a:t>
            </a:r>
          </a:p>
          <a:p>
            <a:r>
              <a:rPr lang="en-GB" dirty="0" smtClean="0"/>
              <a:t>Write a funny answer (or short story) to answer one of these questions. </a:t>
            </a:r>
          </a:p>
          <a:p>
            <a:r>
              <a:rPr lang="en-GB" dirty="0" smtClean="0"/>
              <a:t>Remember to include:</a:t>
            </a:r>
          </a:p>
          <a:p>
            <a:r>
              <a:rPr lang="en-GB" dirty="0" smtClean="0"/>
              <a:t>A character (or 2);</a:t>
            </a:r>
          </a:p>
          <a:p>
            <a:r>
              <a:rPr lang="en-GB" dirty="0" smtClean="0"/>
              <a:t>Where the story is set; </a:t>
            </a:r>
          </a:p>
          <a:p>
            <a:r>
              <a:rPr lang="en-GB" dirty="0" smtClean="0"/>
              <a:t>Exciting adjectives to describe;</a:t>
            </a:r>
          </a:p>
          <a:p>
            <a:r>
              <a:rPr lang="en-GB" dirty="0" smtClean="0"/>
              <a:t>Time conjunctions (first, next, later, after that, meanwhile, finally etc.) to move the story along.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8435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171400"/>
            <a:ext cx="8229600" cy="1143000"/>
          </a:xfrm>
        </p:spPr>
        <p:txBody>
          <a:bodyPr/>
          <a:lstStyle/>
          <a:p>
            <a:r>
              <a:rPr lang="en-GB" dirty="0" smtClean="0"/>
              <a:t>Maths Learning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908720"/>
            <a:ext cx="5363533" cy="3312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414190" y="836712"/>
            <a:ext cx="34563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There are only 2 days this week so, spend the time learning about equivalent fractions. There are two lessons on the White Rose home learning section (</a:t>
            </a:r>
            <a:r>
              <a:rPr lang="en-GB" dirty="0">
                <a:hlinkClick r:id="rId3"/>
              </a:rPr>
              <a:t>https://whiterosemaths.com/homelearning/year-3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) 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4509120"/>
            <a:ext cx="5363533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80112" y="4509120"/>
            <a:ext cx="33843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There is also some My Maths slides in the about introducing equivalent fractions. I have also set some work linked to these teaching screens.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694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/>
          <p:cNvSpPr txBox="1">
            <a:spLocks/>
          </p:cNvSpPr>
          <p:nvPr/>
        </p:nvSpPr>
        <p:spPr>
          <a:xfrm>
            <a:off x="0" y="4462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dirty="0" smtClean="0"/>
              <a:t>Topic – research our new topic by completing a time line about the Victorians. If you have already done this, can you add any other facts that you have found out?  </a:t>
            </a:r>
            <a:endParaRPr lang="en-GB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11" y="1340768"/>
            <a:ext cx="8962530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3944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162272"/>
            <a:ext cx="8229600" cy="1143000"/>
          </a:xfrm>
        </p:spPr>
        <p:txBody>
          <a:bodyPr/>
          <a:lstStyle/>
          <a:p>
            <a:r>
              <a:rPr lang="en-GB" dirty="0" smtClean="0"/>
              <a:t>                              P.E.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332656"/>
            <a:ext cx="5112568" cy="49580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/>
              <a:t>It is important to keep your children active. If it is safe to do so, ensure they have some time outside throughout the day. Please visit </a:t>
            </a:r>
            <a:r>
              <a:rPr lang="en-GB" sz="2400" b="1" dirty="0" smtClean="0"/>
              <a:t>Joe Wicks</a:t>
            </a:r>
            <a:r>
              <a:rPr lang="en-GB" sz="2400" dirty="0" smtClean="0"/>
              <a:t> YouTube channel (</a:t>
            </a:r>
            <a:r>
              <a:rPr lang="en-GB" sz="2400" dirty="0" smtClean="0">
                <a:hlinkClick r:id="rId2"/>
              </a:rPr>
              <a:t>https://www.youtube.com/channel/UCAxW1XT0iEJo0TYlRfn6rYQ</a:t>
            </a:r>
            <a:r>
              <a:rPr lang="en-GB" sz="2400" dirty="0" smtClean="0"/>
              <a:t>), which has lots of exercise videos for children. He will also be hosting a live P.E. lessons Monday to Friday at 9:00am.</a:t>
            </a:r>
            <a:endParaRPr lang="en-GB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293096"/>
            <a:ext cx="4858992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811" y="985428"/>
            <a:ext cx="3829189" cy="4992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441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BEE5165-8066-4363-9E9E-4432730E8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Classroom Secrets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062D428-B52A-4916-98D5-1A3AFF3E58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site classroom secrets </a:t>
            </a:r>
            <a:r>
              <a:rPr lang="en-GB" u="sng" dirty="0">
                <a:hlinkClick r:id="rId2"/>
              </a:rPr>
              <a:t>https://classroomsecrets.co.uk/free-home-learning-packs/</a:t>
            </a:r>
            <a:r>
              <a:rPr lang="en-GB" dirty="0"/>
              <a:t> has free </a:t>
            </a:r>
            <a:r>
              <a:rPr lang="en-GB" dirty="0" smtClean="0"/>
              <a:t>class packs </a:t>
            </a:r>
            <a:r>
              <a:rPr lang="en-GB" dirty="0"/>
              <a:t>which provide some great additional ideas and resources you can use.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E8925C7-AC4E-4707-BCF5-45FC14845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3645024"/>
            <a:ext cx="6804248" cy="3133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2026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6577</TotalTime>
  <Words>867</Words>
  <Application>Microsoft Office PowerPoint</Application>
  <PresentationFormat>On-screen Show (4:3)</PresentationFormat>
  <Paragraphs>63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Home Learning </vt:lpstr>
      <vt:lpstr>Message from the class teacher</vt:lpstr>
      <vt:lpstr>Reading</vt:lpstr>
      <vt:lpstr>AR quizzing at home.</vt:lpstr>
      <vt:lpstr>PowerPoint Presentation</vt:lpstr>
      <vt:lpstr>PowerPoint Presentation</vt:lpstr>
      <vt:lpstr>Using My Maths</vt:lpstr>
      <vt:lpstr>Using My Maths</vt:lpstr>
      <vt:lpstr>PowerPoint Presentation</vt:lpstr>
      <vt:lpstr>TT Rockstars</vt:lpstr>
      <vt:lpstr>Accessing Twinkl</vt:lpstr>
      <vt:lpstr>PowerPoint Presentation</vt:lpstr>
      <vt:lpstr>Maths Learning</vt:lpstr>
      <vt:lpstr>PowerPoint Presentation</vt:lpstr>
      <vt:lpstr>                              P.E.</vt:lpstr>
      <vt:lpstr>Classroom Secrets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35</cp:revision>
  <dcterms:created xsi:type="dcterms:W3CDTF">2020-03-18T10:41:37Z</dcterms:created>
  <dcterms:modified xsi:type="dcterms:W3CDTF">2020-04-15T21:07:19Z</dcterms:modified>
</cp:coreProperties>
</file>