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915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268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712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853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47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0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7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96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827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1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982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09722-BDC1-4B4D-B9B0-B8898E6DC494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06032-224F-45C0-867B-61C342728F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86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google.co.uk/url?sa=i&amp;url=https://www.georgebanco.com/blog/ideas-to-keep-kids-happy-whilst-in-lockdown/&amp;psig=AOvVaw3Zf3iM5tip5GqigrFuD_v8&amp;ust=1590331035751000&amp;source=images&amp;cd=vfe&amp;ved=0CAIQjRxqFwoTCNj-ifuayukCFQAAAAAdAAAAABAD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/>
              <a:t>Home Learning </a:t>
            </a:r>
            <a:endParaRPr lang="en-GB" sz="7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4725144"/>
            <a:ext cx="7016825" cy="1752600"/>
          </a:xfrm>
        </p:spPr>
        <p:txBody>
          <a:bodyPr>
            <a:normAutofit/>
          </a:bodyPr>
          <a:lstStyle/>
          <a:p>
            <a:r>
              <a:rPr lang="en-GB" sz="6600" dirty="0" smtClean="0"/>
              <a:t>Year 2 Half Term</a:t>
            </a:r>
            <a:endParaRPr lang="en-GB" sz="66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87" b="9837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060848"/>
            <a:ext cx="244827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2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Message from the class teacher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4057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GB" sz="20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77444" y="1268760"/>
            <a:ext cx="81549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Hello Year 2!</a:t>
            </a:r>
          </a:p>
          <a:p>
            <a:r>
              <a:rPr lang="en-US" dirty="0" smtClean="0"/>
              <a:t>HAPPY HALF TERM!! Well done for completing Term 5 in lockdown! </a:t>
            </a:r>
          </a:p>
          <a:p>
            <a:r>
              <a:rPr lang="en-US" dirty="0" smtClean="0"/>
              <a:t>A huge thank you to all those super parents who have been helping complete the home learning, we hope you have enjoyed it.</a:t>
            </a:r>
          </a:p>
          <a:p>
            <a:r>
              <a:rPr lang="en-US" dirty="0" smtClean="0"/>
              <a:t>Let’s hope the sunshine comes back for next week! We hope you have a lovely break and enjoy some quality time with your family. </a:t>
            </a:r>
          </a:p>
          <a:p>
            <a:r>
              <a:rPr lang="en-US" dirty="0" smtClean="0"/>
              <a:t>We have set a little task for your child to complete if they wish to continue with some learning. It would be fantastic if you could continue with reading, AR quizzes and TT Rockstars. </a:t>
            </a:r>
          </a:p>
          <a:p>
            <a:r>
              <a:rPr lang="en-US" dirty="0" smtClean="0"/>
              <a:t>We hope to see you all soon, and hope you are all staying safe and well during this uncertain time. Remember the positives …. You are the heroes of 2020! #childrenoflockdown2020.</a:t>
            </a:r>
          </a:p>
          <a:p>
            <a:r>
              <a:rPr lang="en-US" dirty="0" smtClean="0"/>
              <a:t>Love from </a:t>
            </a:r>
            <a:r>
              <a:rPr lang="en-US" dirty="0" err="1" smtClean="0"/>
              <a:t>Mrs</a:t>
            </a:r>
            <a:r>
              <a:rPr lang="en-US" dirty="0" smtClean="0"/>
              <a:t> Unsworth, </a:t>
            </a:r>
            <a:r>
              <a:rPr lang="en-US" dirty="0" err="1" smtClean="0"/>
              <a:t>Mrs</a:t>
            </a:r>
            <a:r>
              <a:rPr lang="en-US" dirty="0" smtClean="0"/>
              <a:t> Clark and </a:t>
            </a:r>
            <a:r>
              <a:rPr lang="en-US" dirty="0" err="1" smtClean="0"/>
              <a:t>Mrs</a:t>
            </a:r>
            <a:r>
              <a:rPr lang="en-US" dirty="0" smtClean="0"/>
              <a:t> Bradley x</a:t>
            </a:r>
          </a:p>
        </p:txBody>
      </p:sp>
      <p:pic>
        <p:nvPicPr>
          <p:cNvPr id="1026" name="Picture 2" descr="Three Ideas to keep the Kids Happy Whilst in Lockdow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869160"/>
            <a:ext cx="6428819" cy="186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35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Topic</a:t>
            </a:r>
            <a:br>
              <a:rPr lang="en-GB" dirty="0" smtClean="0"/>
            </a:br>
            <a:r>
              <a:rPr lang="en-GB" dirty="0" smtClean="0"/>
              <a:t>Barefoot Island – Making a map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4680520" cy="540579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 smtClean="0"/>
              <a:t>Recently you have been looking around and recording key features of your local area. You have carefully drawn a map of your route to school and thought about the key places in Bapchild. </a:t>
            </a:r>
          </a:p>
          <a:p>
            <a:pPr marL="0" indent="0">
              <a:buNone/>
            </a:pPr>
            <a:r>
              <a:rPr lang="en-US" sz="2000" dirty="0" smtClean="0"/>
              <a:t>Its time to create a map of your own Barefoot Island! Carefully draw around your foot to form the shape of the island. Can your island include houses, a post office, roads, a school, a park, a doctors surgery and other features you would like to add. Can you add a key to your map and a compass rose.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6" t="23368" r="23055" b="10864"/>
          <a:stretch/>
        </p:blipFill>
        <p:spPr bwMode="auto">
          <a:xfrm>
            <a:off x="5220072" y="1837266"/>
            <a:ext cx="3674535" cy="4510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165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6358</TotalTime>
  <Words>267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Home Learning </vt:lpstr>
      <vt:lpstr>Message from the class teacher</vt:lpstr>
      <vt:lpstr>Topic Barefoot Island – Making a map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Home Learning</dc:title>
  <dc:creator>Owner</dc:creator>
  <cp:lastModifiedBy>Owner</cp:lastModifiedBy>
  <cp:revision>70</cp:revision>
  <dcterms:created xsi:type="dcterms:W3CDTF">2020-03-18T10:41:37Z</dcterms:created>
  <dcterms:modified xsi:type="dcterms:W3CDTF">2020-05-23T22:36:01Z</dcterms:modified>
</cp:coreProperties>
</file>