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58" r:id="rId4"/>
    <p:sldId id="259" r:id="rId5"/>
    <p:sldId id="281" r:id="rId6"/>
    <p:sldId id="282" r:id="rId7"/>
    <p:sldId id="260" r:id="rId8"/>
    <p:sldId id="261" r:id="rId9"/>
    <p:sldId id="268" r:id="rId10"/>
    <p:sldId id="262" r:id="rId11"/>
    <p:sldId id="263" r:id="rId12"/>
    <p:sldId id="321" r:id="rId13"/>
    <p:sldId id="322" r:id="rId14"/>
    <p:sldId id="283" r:id="rId15"/>
    <p:sldId id="323" r:id="rId16"/>
    <p:sldId id="324" r:id="rId17"/>
    <p:sldId id="325" r:id="rId18"/>
    <p:sldId id="284" r:id="rId19"/>
    <p:sldId id="326" r:id="rId20"/>
    <p:sldId id="271" r:id="rId21"/>
    <p:sldId id="327" r:id="rId22"/>
    <p:sldId id="303" r:id="rId23"/>
    <p:sldId id="298" r:id="rId24"/>
    <p:sldId id="285" r:id="rId25"/>
    <p:sldId id="319" r:id="rId26"/>
    <p:sldId id="286" r:id="rId27"/>
    <p:sldId id="279" r:id="rId28"/>
    <p:sldId id="269" r:id="rId29"/>
    <p:sldId id="270"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05/07/2020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18</a:t>
            </a:fld>
            <a:endParaRPr lang="en-GB"/>
          </a:p>
        </p:txBody>
      </p:sp>
    </p:spTree>
    <p:extLst>
      <p:ext uri="{BB962C8B-B14F-4D97-AF65-F5344CB8AC3E}">
        <p14:creationId xmlns:p14="http://schemas.microsoft.com/office/powerpoint/2010/main" val="1768243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19</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bbc.co.uk/bitesize/articles/zrvm8hv" TargetMode="External"/><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bbc.co.uk/bitesize/articles/zdp8bqt"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a:t>
            </a:r>
            <a:r>
              <a:rPr lang="en-GB" sz="6600" dirty="0"/>
              <a:t>6</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1124745"/>
            <a:ext cx="8856984" cy="4320479"/>
          </a:xfrm>
        </p:spPr>
        <p:txBody>
          <a:bodyPr>
            <a:noAutofit/>
          </a:bodyPr>
          <a:lstStyle/>
          <a:p>
            <a:pPr marL="0" indent="0" algn="ctr">
              <a:buNone/>
            </a:pPr>
            <a:r>
              <a:rPr lang="en-GB" sz="2800" dirty="0" smtClean="0"/>
              <a:t>Another week down and not many left until this academic year is over!</a:t>
            </a:r>
          </a:p>
          <a:p>
            <a:pPr marL="0" indent="0" algn="ctr">
              <a:buNone/>
            </a:pPr>
            <a:r>
              <a:rPr lang="en-GB" sz="2800" dirty="0" smtClean="0"/>
              <a:t>It was so lovely to see more of your smiling faces back in class and I’m looking forward to seeing you again this week.</a:t>
            </a:r>
          </a:p>
          <a:p>
            <a:pPr marL="0" indent="0" algn="ctr">
              <a:buNone/>
            </a:pPr>
            <a:endParaRPr lang="en-GB" sz="2800" dirty="0"/>
          </a:p>
          <a:p>
            <a:pPr marL="0" indent="0" algn="ctr">
              <a:buNone/>
            </a:pPr>
            <a:r>
              <a:rPr lang="en-GB" sz="2800" dirty="0" smtClean="0"/>
              <a:t>I hope you continue to enjoy your home learning and are still working hard!</a:t>
            </a:r>
          </a:p>
          <a:p>
            <a:pPr marL="0" indent="0" algn="ctr">
              <a:buNone/>
            </a:pPr>
            <a:endParaRPr lang="en-GB" sz="2800" dirty="0"/>
          </a:p>
          <a:p>
            <a:pPr marL="0" indent="0" algn="ctr">
              <a:buNone/>
            </a:pPr>
            <a:r>
              <a:rPr lang="en-GB" sz="2800" dirty="0" smtClean="0"/>
              <a:t>Have a great week everyone.</a:t>
            </a:r>
          </a:p>
          <a:p>
            <a:pPr marL="0" indent="0" algn="ctr">
              <a:buNone/>
            </a:pPr>
            <a:r>
              <a:rPr lang="en-GB" sz="2800" dirty="0" smtClean="0"/>
              <a:t>Miss Horton </a:t>
            </a:r>
            <a:r>
              <a:rPr lang="en-GB" sz="2800" dirty="0" smtClean="0">
                <a:sym typeface="Wingdings" panose="05000000000000000000" pitchFamily="2" charset="2"/>
              </a:rPr>
              <a:t> </a:t>
            </a:r>
            <a:endParaRPr lang="en-GB" sz="28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8639958"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5084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16632"/>
            <a:ext cx="7370504" cy="67669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4773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29702" y="18864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801" y="1209344"/>
            <a:ext cx="7173402" cy="5169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9591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188640"/>
            <a:ext cx="8779393" cy="6574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5423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7" y="404664"/>
            <a:ext cx="9008957"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6699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6632"/>
            <a:ext cx="7560840" cy="6693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7800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980728"/>
            <a:ext cx="4600575" cy="560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1520" y="1484784"/>
            <a:ext cx="3600400" cy="4093428"/>
          </a:xfrm>
          <a:prstGeom prst="rect">
            <a:avLst/>
          </a:prstGeom>
          <a:noFill/>
        </p:spPr>
        <p:txBody>
          <a:bodyPr wrap="square" rtlCol="0">
            <a:spAutoFit/>
          </a:bodyPr>
          <a:lstStyle/>
          <a:p>
            <a:r>
              <a:rPr lang="en-GB" sz="2000" dirty="0"/>
              <a:t>Have a look back at the story. All of the words below are in bold. </a:t>
            </a:r>
            <a:endParaRPr lang="en-GB" sz="2000" dirty="0" smtClean="0"/>
          </a:p>
          <a:p>
            <a:r>
              <a:rPr lang="en-GB" sz="2000" dirty="0" smtClean="0"/>
              <a:t>See </a:t>
            </a:r>
            <a:r>
              <a:rPr lang="en-GB" sz="2000" dirty="0"/>
              <a:t>if you can work out what they mean from the context of the story and jot your ideas down here. </a:t>
            </a:r>
            <a:endParaRPr lang="en-GB" sz="2000" dirty="0" smtClean="0"/>
          </a:p>
          <a:p>
            <a:r>
              <a:rPr lang="en-GB" sz="2000" dirty="0" smtClean="0"/>
              <a:t>If </a:t>
            </a:r>
            <a:r>
              <a:rPr lang="en-GB" sz="2000" dirty="0"/>
              <a:t>you are stuck, there is a list of matching words below to help you. </a:t>
            </a:r>
            <a:endParaRPr lang="en-GB" sz="2000" dirty="0" smtClean="0"/>
          </a:p>
          <a:p>
            <a:r>
              <a:rPr lang="en-GB" sz="2000" dirty="0" smtClean="0"/>
              <a:t>If </a:t>
            </a:r>
            <a:r>
              <a:rPr lang="en-GB" sz="2000" dirty="0"/>
              <a:t>you are still stuck, you could ask someone else in your home to tell you, or use a dictionary or the web.</a:t>
            </a:r>
          </a:p>
        </p:txBody>
      </p:sp>
    </p:spTree>
    <p:extLst>
      <p:ext uri="{BB962C8B-B14F-4D97-AF65-F5344CB8AC3E}">
        <p14:creationId xmlns:p14="http://schemas.microsoft.com/office/powerpoint/2010/main" val="2607101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2" name="TextBox 1"/>
          <p:cNvSpPr txBox="1"/>
          <p:nvPr/>
        </p:nvSpPr>
        <p:spPr>
          <a:xfrm>
            <a:off x="251520" y="1484784"/>
            <a:ext cx="3600400" cy="4093428"/>
          </a:xfrm>
          <a:prstGeom prst="rect">
            <a:avLst/>
          </a:prstGeom>
          <a:noFill/>
        </p:spPr>
        <p:txBody>
          <a:bodyPr wrap="square" rtlCol="0">
            <a:spAutoFit/>
          </a:bodyPr>
          <a:lstStyle/>
          <a:p>
            <a:r>
              <a:rPr lang="en-GB" sz="2000" dirty="0"/>
              <a:t>Have a look back at the story. All of the words below are in bold. </a:t>
            </a:r>
            <a:endParaRPr lang="en-GB" sz="2000" dirty="0" smtClean="0"/>
          </a:p>
          <a:p>
            <a:r>
              <a:rPr lang="en-GB" sz="2000" dirty="0" smtClean="0"/>
              <a:t>See </a:t>
            </a:r>
            <a:r>
              <a:rPr lang="en-GB" sz="2000" dirty="0"/>
              <a:t>if you can work out what they mean from the context of the story and jot your ideas down here. </a:t>
            </a:r>
            <a:endParaRPr lang="en-GB" sz="2000" dirty="0" smtClean="0"/>
          </a:p>
          <a:p>
            <a:r>
              <a:rPr lang="en-GB" sz="2000" dirty="0" smtClean="0"/>
              <a:t>If </a:t>
            </a:r>
            <a:r>
              <a:rPr lang="en-GB" sz="2000" dirty="0"/>
              <a:t>you are stuck, there is a list of matching words below to help you. </a:t>
            </a:r>
            <a:endParaRPr lang="en-GB" sz="2000" dirty="0" smtClean="0"/>
          </a:p>
          <a:p>
            <a:r>
              <a:rPr lang="en-GB" sz="2000" dirty="0" smtClean="0"/>
              <a:t>If </a:t>
            </a:r>
            <a:r>
              <a:rPr lang="en-GB" sz="2000" dirty="0"/>
              <a:t>you are still stuck, you could ask someone else in your home to tell you, or use a dictionary or the web.</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3584" y="1169298"/>
            <a:ext cx="478155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6306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980728"/>
            <a:ext cx="5760640" cy="5691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052736"/>
            <a:ext cx="7956241"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91843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99015"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1196752"/>
            <a:ext cx="383037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smtClean="0"/>
              <a:t>Here are the new small steps for this area for maths!</a:t>
            </a:r>
            <a:endParaRPr lang="en-GB" sz="2000" dirty="0"/>
          </a:p>
        </p:txBody>
      </p:sp>
    </p:spTree>
    <p:extLst>
      <p:ext uri="{BB962C8B-B14F-4D97-AF65-F5344CB8AC3E}">
        <p14:creationId xmlns:p14="http://schemas.microsoft.com/office/powerpoint/2010/main" val="1276503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1</a:t>
            </a:r>
            <a:endParaRPr lang="en-GB" sz="40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124744"/>
            <a:ext cx="7459822"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331640" y="5733256"/>
            <a:ext cx="5616624" cy="369332"/>
          </a:xfrm>
          <a:prstGeom prst="rect">
            <a:avLst/>
          </a:prstGeom>
        </p:spPr>
        <p:txBody>
          <a:bodyPr wrap="square">
            <a:spAutoFit/>
          </a:bodyPr>
          <a:lstStyle/>
          <a:p>
            <a:r>
              <a:rPr lang="en-GB" dirty="0">
                <a:hlinkClick r:id="rId3"/>
              </a:rPr>
              <a:t>https://www.bbc.co.uk/bitesize/articles/zrvm8hv</a:t>
            </a:r>
            <a:endParaRPr lang="en-GB" dirty="0"/>
          </a:p>
        </p:txBody>
      </p:sp>
    </p:spTree>
    <p:extLst>
      <p:ext uri="{BB962C8B-B14F-4D97-AF65-F5344CB8AC3E}">
        <p14:creationId xmlns:p14="http://schemas.microsoft.com/office/powerpoint/2010/main" val="2610905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052736"/>
            <a:ext cx="7560840" cy="44816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12242" y="5661248"/>
            <a:ext cx="6596061" cy="369332"/>
          </a:xfrm>
          <a:prstGeom prst="rect">
            <a:avLst/>
          </a:prstGeom>
        </p:spPr>
        <p:txBody>
          <a:bodyPr wrap="square">
            <a:spAutoFit/>
          </a:bodyPr>
          <a:lstStyle/>
          <a:p>
            <a:r>
              <a:rPr lang="en-GB" dirty="0">
                <a:hlinkClick r:id="rId3"/>
              </a:rPr>
              <a:t>https://www.bbc.co.uk/bitesize/articles/zdp8bqt</a:t>
            </a:r>
            <a:endParaRPr lang="en-GB" dirty="0"/>
          </a:p>
        </p:txBody>
      </p:sp>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2</a:t>
            </a:r>
            <a:endParaRPr lang="en-GB" sz="40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1052736"/>
            <a:ext cx="3907573" cy="55022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109663"/>
            <a:ext cx="3600400" cy="544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3363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12776"/>
            <a:ext cx="4180138" cy="2606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3" y="1412777"/>
            <a:ext cx="4422280" cy="2606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02427" y="4149080"/>
            <a:ext cx="8719846" cy="2585323"/>
          </a:xfrm>
          <a:prstGeom prst="rect">
            <a:avLst/>
          </a:prstGeom>
        </p:spPr>
        <p:txBody>
          <a:bodyPr wrap="square">
            <a:spAutoFit/>
          </a:bodyPr>
          <a:lstStyle/>
          <a:p>
            <a:r>
              <a:rPr lang="en-GB" dirty="0"/>
              <a:t>I have uploaded </a:t>
            </a:r>
            <a:r>
              <a:rPr lang="en-GB" dirty="0" smtClean="0"/>
              <a:t>the arithmetic and reasoning/problem solving papers for the end of Spring terms. We completed most of this in class so it should be accessible to the children.</a:t>
            </a:r>
          </a:p>
          <a:p>
            <a:endParaRPr lang="en-GB" dirty="0" smtClean="0"/>
          </a:p>
          <a:p>
            <a:r>
              <a:rPr lang="en-GB" dirty="0" smtClean="0"/>
              <a:t>You </a:t>
            </a:r>
            <a:r>
              <a:rPr lang="en-GB" dirty="0"/>
              <a:t>can just do one or two it is up to you. You can print it out or just complete on paper from the screen. It might be best to work with your child next to you, one question at a time. </a:t>
            </a:r>
            <a:endParaRPr lang="en-GB" dirty="0" smtClean="0"/>
          </a:p>
          <a:p>
            <a:r>
              <a:rPr lang="en-GB" dirty="0" smtClean="0"/>
              <a:t>Otherwise</a:t>
            </a:r>
            <a:r>
              <a:rPr lang="en-GB" dirty="0"/>
              <a:t>, you can just let them get on with it and go through it with them at the end. It is important that the children show their workings out and are able to explain how they got to the answer. </a:t>
            </a:r>
          </a:p>
        </p:txBody>
      </p:sp>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sp>
        <p:nvSpPr>
          <p:cNvPr id="3" name="TextBox 2"/>
          <p:cNvSpPr txBox="1"/>
          <p:nvPr/>
        </p:nvSpPr>
        <p:spPr>
          <a:xfrm>
            <a:off x="251520" y="813423"/>
            <a:ext cx="8640960" cy="5262979"/>
          </a:xfrm>
          <a:prstGeom prst="rect">
            <a:avLst/>
          </a:prstGeom>
          <a:noFill/>
        </p:spPr>
        <p:txBody>
          <a:bodyPr wrap="square" rtlCol="0">
            <a:spAutoFit/>
          </a:bodyPr>
          <a:lstStyle/>
          <a:p>
            <a:r>
              <a:rPr lang="en-GB" sz="2800" dirty="0" smtClean="0"/>
              <a:t>RESEARCH FOCUS:</a:t>
            </a:r>
          </a:p>
          <a:p>
            <a:endParaRPr lang="en-GB" sz="2800" dirty="0" smtClean="0"/>
          </a:p>
          <a:p>
            <a:r>
              <a:rPr lang="en-GB" sz="2800" dirty="0" smtClean="0"/>
              <a:t>Create a poster, leaflet, </a:t>
            </a:r>
            <a:r>
              <a:rPr lang="en-GB" sz="2800" dirty="0" err="1" smtClean="0"/>
              <a:t>powerpoint</a:t>
            </a:r>
            <a:r>
              <a:rPr lang="en-GB" sz="2800" dirty="0" smtClean="0"/>
              <a:t> (whichever format you like!) to explain the Bayeux Tapestry. Below are some starting questions to focus on, but you may have your own to direct your research.</a:t>
            </a:r>
          </a:p>
          <a:p>
            <a:endParaRPr lang="en-GB" sz="2800" dirty="0"/>
          </a:p>
          <a:p>
            <a:r>
              <a:rPr lang="en-GB" sz="2800" dirty="0" smtClean="0"/>
              <a:t>What is the Bayeux Tapestry?</a:t>
            </a:r>
          </a:p>
          <a:p>
            <a:r>
              <a:rPr lang="en-GB" sz="2800" dirty="0" smtClean="0"/>
              <a:t>Where can it be found?</a:t>
            </a:r>
          </a:p>
          <a:p>
            <a:r>
              <a:rPr lang="en-GB" sz="2800" dirty="0" smtClean="0"/>
              <a:t>Who made it?</a:t>
            </a:r>
          </a:p>
          <a:p>
            <a:r>
              <a:rPr lang="en-GB" sz="2800" dirty="0" smtClean="0"/>
              <a:t>What is it made from?</a:t>
            </a:r>
          </a:p>
          <a:p>
            <a:r>
              <a:rPr lang="en-GB" sz="2800" dirty="0" smtClean="0"/>
              <a:t>Why is it important?</a:t>
            </a:r>
          </a:p>
        </p:txBody>
      </p:sp>
    </p:spTree>
    <p:extLst>
      <p:ext uri="{BB962C8B-B14F-4D97-AF65-F5344CB8AC3E}">
        <p14:creationId xmlns:p14="http://schemas.microsoft.com/office/powerpoint/2010/main" val="1587394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6260</TotalTime>
  <Words>1101</Words>
  <Application>Microsoft Office PowerPoint</Application>
  <PresentationFormat>On-screen Show (4:3)</PresentationFormat>
  <Paragraphs>90</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 2</vt:lpstr>
      <vt:lpstr>Maths Learning - Task 2</vt:lpstr>
      <vt:lpstr>Maths Learning – Task 3</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67</cp:revision>
  <dcterms:created xsi:type="dcterms:W3CDTF">2020-03-18T10:41:37Z</dcterms:created>
  <dcterms:modified xsi:type="dcterms:W3CDTF">2020-07-04T23:28:17Z</dcterms:modified>
</cp:coreProperties>
</file>