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5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BF994B-581C-48A1-BF5A-23BBCB071D50}" type="datetimeFigureOut">
              <a:rPr lang="en-GB" smtClean="0"/>
              <a:t>08/09/2020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54A529-519A-4A9B-9651-160E6D425D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67029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>
                <a:solidFill>
                  <a:prstClr val="black"/>
                </a:solidFill>
              </a:rPr>
              <a:pPr/>
              <a:t>1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>
                <a:solidFill>
                  <a:prstClr val="black"/>
                </a:solidFill>
              </a:rPr>
              <a:pPr/>
              <a:t>2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89166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F41FB06-1D9B-4317-BE37-4218AB7856FB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3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23197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F41FB06-1D9B-4317-BE37-4218AB7856FB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4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87355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F41FB06-1D9B-4317-BE37-4218AB7856FB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5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7003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F41FB06-1D9B-4317-BE37-4218AB7856FB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6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6500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8039" y="6520172"/>
            <a:ext cx="433119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>
                <a:solidFill>
                  <a:srgbClr val="E7E6E6">
                    <a:lumMod val="75000"/>
                  </a:srgbClr>
                </a:solidFill>
              </a:rPr>
              <a:pPr/>
              <a:t>‹#›</a:t>
            </a:fld>
            <a:endParaRPr lang="en-GB" dirty="0">
              <a:solidFill>
                <a:srgbClr val="E7E6E6">
                  <a:lumMod val="75000"/>
                </a:srgbClr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7339" y="104675"/>
            <a:ext cx="884314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7427126" y="6520172"/>
            <a:ext cx="228473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1200" dirty="0">
                <a:solidFill>
                  <a:prstClr val="black"/>
                </a:solidFill>
              </a:rPr>
              <a:t>© White Rose Maths 2019</a:t>
            </a:r>
            <a:endParaRPr lang="en-GB" sz="1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2997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8039" y="6520172"/>
            <a:ext cx="433119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>
                <a:solidFill>
                  <a:srgbClr val="E7E6E6">
                    <a:lumMod val="75000"/>
                  </a:srgbClr>
                </a:solidFill>
              </a:rPr>
              <a:pPr/>
              <a:t>‹#›</a:t>
            </a:fld>
            <a:endParaRPr lang="en-GB" dirty="0">
              <a:solidFill>
                <a:srgbClr val="E7E6E6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63394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68039" y="6520172"/>
            <a:ext cx="433119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pPr defTabSz="457200"/>
            <a:fld id="{48BAC8EC-B437-49E7-9790-CFA1DD0E61BE}" type="slidenum">
              <a:rPr lang="en-GB" smtClean="0">
                <a:solidFill>
                  <a:srgbClr val="E7E6E6">
                    <a:lumMod val="75000"/>
                  </a:srgbClr>
                </a:solidFill>
              </a:rPr>
              <a:pPr defTabSz="457200"/>
              <a:t>‹#›</a:t>
            </a:fld>
            <a:endParaRPr lang="en-GB" dirty="0">
              <a:solidFill>
                <a:srgbClr val="E7E6E6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6353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5" Type="http://schemas.openxmlformats.org/officeDocument/2006/relationships/image" Target="../media/image3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Relationship Id="rId14" Type="http://schemas.openxmlformats.org/officeDocument/2006/relationships/image" Target="../media/image2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gif"/><Relationship Id="rId13" Type="http://schemas.openxmlformats.org/officeDocument/2006/relationships/image" Target="../media/image41.png"/><Relationship Id="rId18" Type="http://schemas.openxmlformats.org/officeDocument/2006/relationships/image" Target="../media/image46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12" Type="http://schemas.openxmlformats.org/officeDocument/2006/relationships/image" Target="../media/image40.png"/><Relationship Id="rId17" Type="http://schemas.openxmlformats.org/officeDocument/2006/relationships/image" Target="../media/image45.pn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4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11" Type="http://schemas.openxmlformats.org/officeDocument/2006/relationships/image" Target="../media/image14.png"/><Relationship Id="rId5" Type="http://schemas.openxmlformats.org/officeDocument/2006/relationships/image" Target="../media/image35.png"/><Relationship Id="rId15" Type="http://schemas.openxmlformats.org/officeDocument/2006/relationships/image" Target="../media/image43.png"/><Relationship Id="rId10" Type="http://schemas.openxmlformats.org/officeDocument/2006/relationships/image" Target="../media/image13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Relationship Id="rId1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BAC8EC-B437-49E7-9790-CFA1DD0E61BE}" type="slidenum">
              <a:rPr lang="en-GB" smtClean="0">
                <a:solidFill>
                  <a:srgbClr val="E7E6E6">
                    <a:lumMod val="75000"/>
                  </a:srgbClr>
                </a:solidFill>
              </a:rPr>
              <a:pPr>
                <a:defRPr/>
              </a:pPr>
              <a:t>1</a:t>
            </a:fld>
            <a:endParaRPr lang="en-GB" dirty="0">
              <a:solidFill>
                <a:srgbClr val="E7E6E6">
                  <a:lumMod val="75000"/>
                </a:srgb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21124" y="736900"/>
            <a:ext cx="7436566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Two children are discussing how some objects have been sorted.</a:t>
            </a:r>
          </a:p>
          <a:p>
            <a:pPr defTabSz="45720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defTabSz="45720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defTabSz="45720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defTabSz="45720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   </a:t>
            </a:r>
          </a:p>
          <a:p>
            <a:pPr defTabSz="45720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defTabSz="45720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Dora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defTabSz="45720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defTabSz="45720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algn="ctr" defTabSz="45720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                                            						Jack     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defTabSz="457200">
              <a:defRPr/>
            </a:pPr>
            <a:endParaRPr lang="en-GB" sz="16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defTabSz="45720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is correct? Convince me.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2037280" y="3163954"/>
            <a:ext cx="5631064" cy="965413"/>
          </a:xfrm>
          <a:prstGeom prst="wedgeRoundRectCallout">
            <a:avLst>
              <a:gd name="adj1" fmla="val -57621"/>
              <a:gd name="adj2" fmla="val -3851"/>
              <a:gd name="adj3" fmla="val 16667"/>
            </a:avLst>
          </a:prstGeom>
          <a:solidFill>
            <a:srgbClr val="FF0000">
              <a:alpha val="20000"/>
            </a:srgbClr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These objects have been sorted into cubes and counters.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687" y="2443583"/>
            <a:ext cx="1129250" cy="1728481"/>
          </a:xfrm>
          <a:prstGeom prst="rect">
            <a:avLst/>
          </a:prstGeom>
        </p:spPr>
      </p:pic>
      <p:sp>
        <p:nvSpPr>
          <p:cNvPr id="8" name="Rounded Rectangular Callout 7"/>
          <p:cNvSpPr/>
          <p:nvPr/>
        </p:nvSpPr>
        <p:spPr>
          <a:xfrm>
            <a:off x="1249312" y="4469421"/>
            <a:ext cx="5747018" cy="963342"/>
          </a:xfrm>
          <a:prstGeom prst="wedgeRoundRectCallout">
            <a:avLst>
              <a:gd name="adj1" fmla="val 58354"/>
              <a:gd name="adj2" fmla="val -2021"/>
              <a:gd name="adj3" fmla="val 16667"/>
            </a:avLst>
          </a:prstGeom>
          <a:solidFill>
            <a:srgbClr val="00B0F0">
              <a:alpha val="20000"/>
            </a:srgbClr>
          </a:solidFill>
          <a:ln w="190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These objects have been sorted into green and yellow.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9" name="Picture 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4877" y="4172061"/>
            <a:ext cx="1127520" cy="850782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6437074" y="2389660"/>
            <a:ext cx="433274" cy="469380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6219092" y="1775040"/>
            <a:ext cx="433274" cy="469380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5210600" y="1820215"/>
            <a:ext cx="433274" cy="469380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5424305" y="2443580"/>
            <a:ext cx="433274" cy="469380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5912758" y="2284628"/>
            <a:ext cx="433274" cy="469380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</a:endParaRPr>
          </a:p>
        </p:txBody>
      </p:sp>
      <p:sp>
        <p:nvSpPr>
          <p:cNvPr id="15" name="Oval 14"/>
          <p:cNvSpPr/>
          <p:nvPr/>
        </p:nvSpPr>
        <p:spPr>
          <a:xfrm>
            <a:off x="5700449" y="1635761"/>
            <a:ext cx="433274" cy="469380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</a:endParaRPr>
          </a:p>
        </p:txBody>
      </p:sp>
      <p:sp>
        <p:nvSpPr>
          <p:cNvPr id="16" name="Cube 15"/>
          <p:cNvSpPr/>
          <p:nvPr/>
        </p:nvSpPr>
        <p:spPr>
          <a:xfrm>
            <a:off x="3223850" y="1677358"/>
            <a:ext cx="433274" cy="469380"/>
          </a:xfrm>
          <a:prstGeom prst="cube">
            <a:avLst/>
          </a:prstGeom>
          <a:solidFill>
            <a:srgbClr val="92D05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</a:endParaRPr>
          </a:p>
        </p:txBody>
      </p:sp>
      <p:sp>
        <p:nvSpPr>
          <p:cNvPr id="17" name="Cube 16"/>
          <p:cNvSpPr/>
          <p:nvPr/>
        </p:nvSpPr>
        <p:spPr>
          <a:xfrm>
            <a:off x="2856294" y="2284628"/>
            <a:ext cx="433274" cy="469380"/>
          </a:xfrm>
          <a:prstGeom prst="cube">
            <a:avLst/>
          </a:prstGeom>
          <a:solidFill>
            <a:srgbClr val="92D05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</a:endParaRPr>
          </a:p>
        </p:txBody>
      </p:sp>
      <p:sp>
        <p:nvSpPr>
          <p:cNvPr id="18" name="Cube 17"/>
          <p:cNvSpPr/>
          <p:nvPr/>
        </p:nvSpPr>
        <p:spPr>
          <a:xfrm>
            <a:off x="3779948" y="1779774"/>
            <a:ext cx="433274" cy="469380"/>
          </a:xfrm>
          <a:prstGeom prst="cube">
            <a:avLst/>
          </a:prstGeom>
          <a:solidFill>
            <a:srgbClr val="92D05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</a:endParaRPr>
          </a:p>
        </p:txBody>
      </p:sp>
      <p:sp>
        <p:nvSpPr>
          <p:cNvPr id="19" name="Cube 18"/>
          <p:cNvSpPr/>
          <p:nvPr/>
        </p:nvSpPr>
        <p:spPr>
          <a:xfrm>
            <a:off x="3497282" y="2348776"/>
            <a:ext cx="433274" cy="469380"/>
          </a:xfrm>
          <a:prstGeom prst="cube">
            <a:avLst/>
          </a:prstGeom>
          <a:solidFill>
            <a:srgbClr val="92D05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4600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BAC8EC-B437-49E7-9790-CFA1DD0E61BE}" type="slidenum">
              <a:rPr lang="en-GB" smtClean="0">
                <a:solidFill>
                  <a:srgbClr val="E7E6E6">
                    <a:lumMod val="75000"/>
                  </a:srgbClr>
                </a:solidFill>
              </a:rPr>
              <a:pPr>
                <a:defRPr/>
              </a:pPr>
              <a:t>2</a:t>
            </a:fld>
            <a:endParaRPr lang="en-GB" dirty="0">
              <a:solidFill>
                <a:srgbClr val="E7E6E6">
                  <a:lumMod val="75000"/>
                </a:srgb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66315" y="731120"/>
            <a:ext cx="743656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ways can the objects be grouped?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4484" y="4043495"/>
            <a:ext cx="466029" cy="71324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6691" y="3246728"/>
            <a:ext cx="466029" cy="71324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0959" y="2121002"/>
            <a:ext cx="466029" cy="71324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7430" y="2304438"/>
            <a:ext cx="728341" cy="75781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8261" y="4841831"/>
            <a:ext cx="728341" cy="75781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4971" y="4788469"/>
            <a:ext cx="728341" cy="75781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7406" y="3509010"/>
            <a:ext cx="1016704" cy="125655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0122" y="3305968"/>
            <a:ext cx="1016704" cy="125655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991" y="2745377"/>
            <a:ext cx="1016704" cy="125655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7938" y="4313158"/>
            <a:ext cx="1016704" cy="125655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9213" y="2559446"/>
            <a:ext cx="1016704" cy="125655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5965" y="2053925"/>
            <a:ext cx="1044606" cy="161310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9205" y="3868932"/>
            <a:ext cx="812283" cy="124331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059" y="2178857"/>
            <a:ext cx="812283" cy="124331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5987" y="3495378"/>
            <a:ext cx="812283" cy="124331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2038" y="4727363"/>
            <a:ext cx="812283" cy="124331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6341" y="4658899"/>
            <a:ext cx="812283" cy="124331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2951" y="854995"/>
            <a:ext cx="782487" cy="90328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8201" y="1181981"/>
            <a:ext cx="1046970" cy="160253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1687" y="2360095"/>
            <a:ext cx="506451" cy="77511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1168" y="2360095"/>
            <a:ext cx="503478" cy="77056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3047" y="3284229"/>
            <a:ext cx="483258" cy="73770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5586" y="3068640"/>
            <a:ext cx="878649" cy="932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902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BAC8EC-B437-49E7-9790-CFA1DD0E61BE}" type="slidenum">
              <a:rPr lang="en-GB" smtClean="0">
                <a:solidFill>
                  <a:srgbClr val="E7E6E6">
                    <a:lumMod val="75000"/>
                  </a:srgbClr>
                </a:solidFill>
              </a:rPr>
              <a:pPr>
                <a:defRPr/>
              </a:pPr>
              <a:t>3</a:t>
            </a:fld>
            <a:endParaRPr lang="en-GB" dirty="0">
              <a:solidFill>
                <a:srgbClr val="E7E6E6">
                  <a:lumMod val="75000"/>
                </a:srgb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53716" y="742486"/>
            <a:ext cx="743656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has counted the toy cars.</a:t>
            </a:r>
          </a:p>
          <a:p>
            <a:pPr defTabSz="45720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defTabSz="45720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defTabSz="45720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defTabSz="45720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defTabSz="45720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defTabSz="45720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defTabSz="45720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defTabSz="45720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defTabSz="45720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defTabSz="45720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defTabSz="45720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mistake Eva could have made.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2170302" y="1958526"/>
            <a:ext cx="4803398" cy="965413"/>
          </a:xfrm>
          <a:prstGeom prst="wedgeRoundRectCallout">
            <a:avLst>
              <a:gd name="adj1" fmla="val -59085"/>
              <a:gd name="adj2" fmla="val 21801"/>
              <a:gd name="adj3" fmla="val 16667"/>
            </a:avLst>
          </a:prstGeom>
          <a:solidFill>
            <a:srgbClr val="FF0000">
              <a:alpha val="20000"/>
            </a:srgbClr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are 3 cars.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20" name="Picture 1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35" y="1381202"/>
            <a:ext cx="1177086" cy="1801703"/>
          </a:xfrm>
          <a:prstGeom prst="rect">
            <a:avLst/>
          </a:prstGeom>
        </p:spPr>
      </p:pic>
      <p:pic>
        <p:nvPicPr>
          <p:cNvPr id="21" name="Picture 20" descr="C:\Users\USER\AppData\Local\Microsoft\Windows\Temporary Internet Files\Content.IE5\AJRF4QNR\large-Modern-Car-Top-View-166.6-5597[1].gif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7346" y="3626275"/>
            <a:ext cx="624748" cy="1405684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Picture 21" descr="C:\Users\USER\AppData\Local\Microsoft\Windows\Temporary Internet Files\Content.IE5\3M4UH6K0\large-Orange-Car-Top-View-0-23905[1].gif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4564" y="3600243"/>
            <a:ext cx="603923" cy="1431716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Picture 22" descr="C:\Users\USER\AppData\Local\Microsoft\Windows\Temporary Internet Files\Content.IE5\3M4UH6K0\large-Orange-Car-Top-View-0-23905[1].gif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0953" y="3613259"/>
            <a:ext cx="603923" cy="1431716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Picture 23" descr="C:\Users\USER\AppData\Local\Microsoft\Windows\Temporary Internet Files\Content.IE5\3M4UH6K0\large-Orange-Car-Top-View-0-23905[1].gif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683735" y="3615398"/>
            <a:ext cx="603923" cy="14317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00965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BAC8EC-B437-49E7-9790-CFA1DD0E61BE}" type="slidenum">
              <a:rPr lang="en-GB" smtClean="0">
                <a:solidFill>
                  <a:srgbClr val="E7E6E6">
                    <a:lumMod val="75000"/>
                  </a:srgbClr>
                </a:solidFill>
              </a:rPr>
              <a:pPr>
                <a:defRPr/>
              </a:pPr>
              <a:t>4</a:t>
            </a:fld>
            <a:endParaRPr lang="en-GB" dirty="0">
              <a:solidFill>
                <a:srgbClr val="E7E6E6">
                  <a:lumMod val="75000"/>
                </a:srgb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66315" y="732666"/>
            <a:ext cx="743656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ways can you find to group the objects and find the total?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5183" y="2682839"/>
            <a:ext cx="1174972" cy="122603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6145" y="4235957"/>
            <a:ext cx="1146138" cy="122603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9966" y="3295855"/>
            <a:ext cx="1174972" cy="122603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1158" y="2104290"/>
            <a:ext cx="1146138" cy="122603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3656" y="4865967"/>
            <a:ext cx="1146138" cy="122603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6725" y="2852500"/>
            <a:ext cx="1174972" cy="122603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4514" y="4502816"/>
            <a:ext cx="1174972" cy="122603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7777" y="1891513"/>
            <a:ext cx="1174972" cy="1226031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1942" y="3550274"/>
            <a:ext cx="1174972" cy="122603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3878" y="6147250"/>
            <a:ext cx="727306" cy="71066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3878" y="5498017"/>
            <a:ext cx="727306" cy="71066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3878" y="4199549"/>
            <a:ext cx="727306" cy="71066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3878" y="3550315"/>
            <a:ext cx="727306" cy="71066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3878" y="4848783"/>
            <a:ext cx="727306" cy="71066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6626" y="1361598"/>
            <a:ext cx="601811" cy="79100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6626" y="2091171"/>
            <a:ext cx="601811" cy="79100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6626" y="2820743"/>
            <a:ext cx="601811" cy="79100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6626" y="-97548"/>
            <a:ext cx="601811" cy="79100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6626" y="632027"/>
            <a:ext cx="601811" cy="791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441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BAC8EC-B437-49E7-9790-CFA1DD0E61BE}" type="slidenum">
              <a:rPr lang="en-GB" smtClean="0">
                <a:solidFill>
                  <a:srgbClr val="E7E6E6">
                    <a:lumMod val="75000"/>
                  </a:srgbClr>
                </a:solidFill>
              </a:rPr>
              <a:pPr>
                <a:defRPr/>
              </a:pPr>
              <a:t>5</a:t>
            </a:fld>
            <a:endParaRPr lang="en-GB" dirty="0">
              <a:solidFill>
                <a:srgbClr val="E7E6E6">
                  <a:lumMod val="75000"/>
                </a:srgb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66315" y="729395"/>
            <a:ext cx="743656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ways can you represent 6 glasses of apple juice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defTabSz="45720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defTabSz="45720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ways can you show me less than 4 sweets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defTabSz="45720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defTabSz="45720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can you show me that there are more green cars than blue cars?</a:t>
            </a:r>
          </a:p>
        </p:txBody>
      </p:sp>
      <p:pic>
        <p:nvPicPr>
          <p:cNvPr id="21" name="Picture 20" descr="C:\Users\USER\AppData\Local\Microsoft\Windows\Temporary Internet Files\Content.IE5\AJRF4QNR\large-Modern-Car-Top-View-166.6-5597[1].gif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7863" y="4647608"/>
            <a:ext cx="624748" cy="1405684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Picture 21" descr="C:\Users\USER\AppData\Local\Microsoft\Windows\Temporary Internet Files\Content.IE5\3M4UH6K0\large-Orange-Car-Top-View-0-23905[1].gif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5550" y="4647608"/>
            <a:ext cx="603923" cy="143171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327" b="27832"/>
          <a:stretch/>
        </p:blipFill>
        <p:spPr>
          <a:xfrm>
            <a:off x="3626310" y="4662547"/>
            <a:ext cx="1958791" cy="13144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229" y="4420880"/>
            <a:ext cx="1497762" cy="1797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001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BAC8EC-B437-49E7-9790-CFA1DD0E61BE}" type="slidenum">
              <a:rPr lang="en-GB" smtClean="0">
                <a:solidFill>
                  <a:srgbClr val="E7E6E6">
                    <a:lumMod val="75000"/>
                  </a:srgbClr>
                </a:solidFill>
              </a:rPr>
              <a:pPr>
                <a:defRPr/>
              </a:pPr>
              <a:t>6</a:t>
            </a:fld>
            <a:endParaRPr lang="en-GB" dirty="0">
              <a:solidFill>
                <a:srgbClr val="E7E6E6">
                  <a:lumMod val="75000"/>
                </a:srgb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63617" y="724090"/>
            <a:ext cx="743656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representation matches which group?</a:t>
            </a:r>
          </a:p>
          <a:p>
            <a:pPr defTabSz="45720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defTabSz="45720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defTabSz="45720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defTabSz="45720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defTabSz="45720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defTabSz="45720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defTabSz="45720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defTabSz="45720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defTabSz="45720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defTabSz="45720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defTabSz="45720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know.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0996" y="1518772"/>
            <a:ext cx="940425" cy="101629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1992" y="1611733"/>
            <a:ext cx="669547" cy="50774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6922" y="2017203"/>
            <a:ext cx="654523" cy="51785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5028" y="1594059"/>
            <a:ext cx="696197" cy="86044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4856" y="2017203"/>
            <a:ext cx="654523" cy="51785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4856" y="1669408"/>
            <a:ext cx="654523" cy="51785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6921" y="1669408"/>
            <a:ext cx="654523" cy="51785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3359" y="1669408"/>
            <a:ext cx="654523" cy="51785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3282" y="1615590"/>
            <a:ext cx="696197" cy="86044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1991" y="2045852"/>
            <a:ext cx="669547" cy="50774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199" y="1617442"/>
            <a:ext cx="669547" cy="50774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199" y="2047661"/>
            <a:ext cx="669547" cy="50774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7592" y="4737496"/>
            <a:ext cx="325434" cy="498070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7592" y="4565882"/>
            <a:ext cx="325434" cy="498070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7592" y="4411059"/>
            <a:ext cx="325434" cy="49807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7592" y="4248445"/>
            <a:ext cx="325434" cy="49807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7592" y="4084603"/>
            <a:ext cx="325434" cy="498070"/>
          </a:xfrm>
          <a:prstGeom prst="rect">
            <a:avLst/>
          </a:prstGeom>
        </p:spPr>
      </p:pic>
      <p:sp>
        <p:nvSpPr>
          <p:cNvPr id="42" name="Oval 41"/>
          <p:cNvSpPr/>
          <p:nvPr/>
        </p:nvSpPr>
        <p:spPr>
          <a:xfrm>
            <a:off x="5099014" y="4382393"/>
            <a:ext cx="235931" cy="25559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</a:endParaRPr>
          </a:p>
        </p:txBody>
      </p:sp>
      <p:sp>
        <p:nvSpPr>
          <p:cNvPr id="43" name="Oval 42"/>
          <p:cNvSpPr/>
          <p:nvPr/>
        </p:nvSpPr>
        <p:spPr>
          <a:xfrm>
            <a:off x="5433787" y="4499359"/>
            <a:ext cx="235931" cy="25559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</a:endParaRPr>
          </a:p>
        </p:txBody>
      </p:sp>
      <p:sp>
        <p:nvSpPr>
          <p:cNvPr id="44" name="Oval 43"/>
          <p:cNvSpPr/>
          <p:nvPr/>
        </p:nvSpPr>
        <p:spPr>
          <a:xfrm>
            <a:off x="5179355" y="4669890"/>
            <a:ext cx="235931" cy="25559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</a:endParaRPr>
          </a:p>
        </p:txBody>
      </p:sp>
      <p:sp>
        <p:nvSpPr>
          <p:cNvPr id="45" name="Oval 44"/>
          <p:cNvSpPr/>
          <p:nvPr/>
        </p:nvSpPr>
        <p:spPr>
          <a:xfrm>
            <a:off x="5422136" y="4810997"/>
            <a:ext cx="235931" cy="25559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</a:endParaRPr>
          </a:p>
        </p:txBody>
      </p:sp>
      <p:grpSp>
        <p:nvGrpSpPr>
          <p:cNvPr id="46" name="Group 45"/>
          <p:cNvGrpSpPr/>
          <p:nvPr/>
        </p:nvGrpSpPr>
        <p:grpSpPr>
          <a:xfrm rot="2521281">
            <a:off x="3199343" y="4168479"/>
            <a:ext cx="796636" cy="1161315"/>
            <a:chOff x="6069285" y="5355527"/>
            <a:chExt cx="863022" cy="1161315"/>
          </a:xfrm>
        </p:grpSpPr>
        <p:pic>
          <p:nvPicPr>
            <p:cNvPr id="47" name="Picture 46"/>
            <p:cNvPicPr>
              <a:picLocks noChangeAspect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4429" t="8000" r="-1571"/>
            <a:stretch/>
          </p:blipFill>
          <p:spPr>
            <a:xfrm>
              <a:off x="6239975" y="5503520"/>
              <a:ext cx="692332" cy="1013322"/>
            </a:xfrm>
            <a:prstGeom prst="rect">
              <a:avLst/>
            </a:prstGeom>
          </p:spPr>
        </p:pic>
        <p:sp>
          <p:nvSpPr>
            <p:cNvPr id="48" name="Rectangle 47"/>
            <p:cNvSpPr/>
            <p:nvPr/>
          </p:nvSpPr>
          <p:spPr>
            <a:xfrm rot="2240697">
              <a:off x="6069285" y="5355527"/>
              <a:ext cx="509397" cy="74965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>
                <a:defRPr/>
              </a:pPr>
              <a:endParaRPr lang="en-GB">
                <a:solidFill>
                  <a:prstClr val="white"/>
                </a:solidFill>
              </a:endParaRPr>
            </a:p>
          </p:txBody>
        </p:sp>
      </p:grpSp>
      <p:pic>
        <p:nvPicPr>
          <p:cNvPr id="49" name="Picture 4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6591" y="4638560"/>
            <a:ext cx="747769" cy="612502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6576" y="2358046"/>
            <a:ext cx="483258" cy="737700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1848" y="2167929"/>
            <a:ext cx="878649" cy="932040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3508" y="2083443"/>
            <a:ext cx="805428" cy="1011362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3599" y="3341931"/>
            <a:ext cx="834716" cy="1288991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4725" y="3341931"/>
            <a:ext cx="838378" cy="1288991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2105" y="3012740"/>
            <a:ext cx="838378" cy="1618180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3598" y="4823302"/>
            <a:ext cx="860345" cy="1618180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4145" y="4509982"/>
            <a:ext cx="853023" cy="193150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7141" y="4515146"/>
            <a:ext cx="847090" cy="1926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803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142</Words>
  <Application>Microsoft Office PowerPoint</Application>
  <PresentationFormat>On-screen Show (4:3)</PresentationFormat>
  <Paragraphs>58</Paragraphs>
  <Slides>6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MrsChild</dc:creator>
  <cp:lastModifiedBy>MrsChild</cp:lastModifiedBy>
  <cp:revision>1</cp:revision>
  <dcterms:created xsi:type="dcterms:W3CDTF">2020-09-08T18:33:51Z</dcterms:created>
  <dcterms:modified xsi:type="dcterms:W3CDTF">2020-09-08T18:35:58Z</dcterms:modified>
</cp:coreProperties>
</file>