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71" r:id="rId13"/>
    <p:sldId id="283" r:id="rId14"/>
    <p:sldId id="284" r:id="rId15"/>
    <p:sldId id="279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6 Term 5 Week 1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/>
              <a:t>We hope you have had an enjoyable Easter with your family and have been able to spend some time outdoors in the beautiful weather.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We have been keeping up our reading, exercise and learning (Mrs Sawyer’s been learning French adjectives and the past tense).</a:t>
            </a:r>
          </a:p>
          <a:p>
            <a:pPr marL="0" indent="0">
              <a:buNone/>
            </a:pPr>
            <a:r>
              <a:rPr lang="en-GB" dirty="0" smtClean="0"/>
              <a:t>We’ve been connecting with friends and family using the wonder of technology – which is such a good way to keep in touch.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Our first week back is just Thursday and Friday, so you’ll find some activities on the next few slides to help you build a learning routine at the start of the term.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92696"/>
            <a:ext cx="8682168" cy="5486400"/>
          </a:xfrm>
        </p:spPr>
        <p:txBody>
          <a:bodyPr>
            <a:normAutofit fontScale="92500" lnSpcReduction="10000"/>
          </a:bodyPr>
          <a:lstStyle/>
          <a:p>
            <a:pPr marL="82296" indent="0" algn="ctr">
              <a:buNone/>
            </a:pPr>
            <a:r>
              <a:rPr lang="en-GB" u="sng" dirty="0" smtClean="0"/>
              <a:t>Blurb</a:t>
            </a:r>
          </a:p>
          <a:p>
            <a:pPr marL="82296" indent="0" algn="ctr">
              <a:buNone/>
            </a:pPr>
            <a:r>
              <a:rPr lang="en-GB" dirty="0" smtClean="0"/>
              <a:t>Pick a book, a film or a TV series that you have read or watched over Easter.</a:t>
            </a:r>
          </a:p>
          <a:p>
            <a:pPr marL="82296" indent="0" algn="ctr">
              <a:buNone/>
            </a:pPr>
            <a:r>
              <a:rPr lang="en-GB" dirty="0" smtClean="0"/>
              <a:t>Write a blurb about the book, film or TV programme which would be used to describe it to someone who might be interested in reading or watching. </a:t>
            </a:r>
          </a:p>
          <a:p>
            <a:pPr marL="82296" indent="0" algn="ctr">
              <a:buNone/>
            </a:pPr>
            <a:r>
              <a:rPr lang="en-GB" dirty="0" smtClean="0"/>
              <a:t>Remember, you want to draw them in, without giving too much away…</a:t>
            </a:r>
          </a:p>
          <a:p>
            <a:pPr marL="82296" indent="0" algn="ctr">
              <a:buNone/>
            </a:pPr>
            <a:r>
              <a:rPr lang="en-GB" u="sng" dirty="0" smtClean="0"/>
              <a:t>Spellings</a:t>
            </a:r>
          </a:p>
          <a:p>
            <a:pPr marL="82296" indent="0" algn="ctr">
              <a:buNone/>
            </a:pPr>
            <a:r>
              <a:rPr lang="en-GB" dirty="0" smtClean="0"/>
              <a:t>Keep learning 5 a week. Can you write these in context in your blurb, or in other sentences of your choosing. 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English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843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 Learning: Measures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81128"/>
            <a:ext cx="771760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1556792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Week 1: Area and Perimeter (Review of Previous Learning)</a:t>
            </a:r>
          </a:p>
          <a:p>
            <a:endParaRPr lang="en-GB" dirty="0" smtClean="0"/>
          </a:p>
          <a:p>
            <a:r>
              <a:rPr lang="en-GB" dirty="0" smtClean="0"/>
              <a:t>Use </a:t>
            </a:r>
            <a:r>
              <a:rPr lang="en-GB" b="1" dirty="0" err="1" smtClean="0"/>
              <a:t>MyMaths</a:t>
            </a:r>
            <a:r>
              <a:rPr lang="en-GB" b="1" dirty="0" smtClean="0"/>
              <a:t> </a:t>
            </a:r>
            <a:r>
              <a:rPr lang="en-GB" dirty="0" smtClean="0"/>
              <a:t>to help refresh your memory – area of rectangles comes under the Year 5 scheme of work.  We will be quickly moving on to finding the area of quadrilaterals, triangles and other polygons so a solid understanding of the basics is essential.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The lesson and accompanying work to be done looks like this on the My Maths website:</a:t>
            </a:r>
          </a:p>
        </p:txBody>
      </p:sp>
    </p:spTree>
    <p:extLst>
      <p:ext uri="{BB962C8B-B14F-4D97-AF65-F5344CB8AC3E}">
        <p14:creationId xmlns:p14="http://schemas.microsoft.com/office/powerpoint/2010/main" val="2673556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764704"/>
          </a:xfrm>
        </p:spPr>
        <p:txBody>
          <a:bodyPr/>
          <a:lstStyle/>
          <a:p>
            <a:r>
              <a:rPr lang="en-GB" dirty="0" smtClean="0"/>
              <a:t>Maths Learning: 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2090339"/>
            <a:ext cx="3678238" cy="2162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199367" y="1568485"/>
            <a:ext cx="4258816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Reasoning: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581127"/>
            <a:ext cx="3672408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090339"/>
            <a:ext cx="2304256" cy="398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1567119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Fluency:</a:t>
            </a:r>
            <a:endParaRPr lang="en-GB" sz="28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12326"/>
            <a:ext cx="2304256" cy="2036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809726"/>
            <a:ext cx="2404665" cy="9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1052736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and Perimeter of rectilinear </a:t>
            </a:r>
            <a:r>
              <a:rPr lang="en-GB" dirty="0" err="1" smtClean="0"/>
              <a:t>shapes:taken</a:t>
            </a:r>
            <a:r>
              <a:rPr lang="en-GB" dirty="0" smtClean="0"/>
              <a:t> from the White Rose Hub scheme of work for year 6.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45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Topic/Science/RE/PHSE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/>
              <a:t>Science:</a:t>
            </a:r>
          </a:p>
          <a:p>
            <a:pPr marL="0" indent="0">
              <a:buNone/>
            </a:pPr>
            <a:r>
              <a:rPr lang="en-GB" sz="1800" b="1" dirty="0" smtClean="0"/>
              <a:t>Evolution </a:t>
            </a:r>
            <a:r>
              <a:rPr lang="en-GB" sz="1800" dirty="0" smtClean="0"/>
              <a:t>– </a:t>
            </a:r>
          </a:p>
          <a:p>
            <a:pPr marL="0" indent="0">
              <a:buNone/>
            </a:pPr>
            <a:r>
              <a:rPr lang="en-GB" sz="1800" i="1" dirty="0" smtClean="0"/>
              <a:t>Who formulated the Theory of Evolution?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 smtClean="0"/>
              <a:t>Write a non-chronological report about the man and the discoveries that he found.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 smtClean="0"/>
              <a:t>Consider…</a:t>
            </a:r>
          </a:p>
          <a:p>
            <a:pPr marL="0" indent="0">
              <a:buNone/>
            </a:pPr>
            <a:r>
              <a:rPr lang="en-GB" sz="1800" dirty="0" smtClean="0"/>
              <a:t>How was he in direct conflict with the church?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u="sng" dirty="0" smtClean="0"/>
              <a:t>Other topics we will be looking at this term include:</a:t>
            </a:r>
          </a:p>
          <a:p>
            <a:pPr marL="0" indent="0">
              <a:buNone/>
            </a:pPr>
            <a:r>
              <a:rPr lang="en-GB" sz="1800" b="1" dirty="0" smtClean="0"/>
              <a:t>Art: Pop Art</a:t>
            </a:r>
          </a:p>
          <a:p>
            <a:pPr marL="0" indent="0">
              <a:buNone/>
            </a:pPr>
            <a:endParaRPr lang="en-GB" sz="1800" b="1" dirty="0" smtClean="0"/>
          </a:p>
          <a:p>
            <a:pPr marL="0" indent="0">
              <a:buNone/>
            </a:pPr>
            <a:r>
              <a:rPr lang="en-GB" sz="1800" b="1" dirty="0" smtClean="0"/>
              <a:t>Geography</a:t>
            </a:r>
            <a:r>
              <a:rPr lang="en-GB" sz="1800" b="1" smtClean="0"/>
              <a:t>: Coasts</a:t>
            </a:r>
          </a:p>
          <a:p>
            <a:pPr marL="0" indent="0">
              <a:buNone/>
            </a:pPr>
            <a:endParaRPr lang="en-GB" sz="1800" b="1" dirty="0" smtClean="0"/>
          </a:p>
          <a:p>
            <a:pPr marL="0" indent="0">
              <a:buNone/>
            </a:pPr>
            <a:r>
              <a:rPr lang="en-GB" sz="1800" b="1" dirty="0" smtClean="0"/>
              <a:t>PHSE: Empathy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5907</TotalTime>
  <Words>991</Words>
  <Application>Microsoft Office PowerPoint</Application>
  <PresentationFormat>On-screen Show (4:3)</PresentationFormat>
  <Paragraphs>86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Home Learning </vt:lpstr>
      <vt:lpstr>Message from the class teachers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PowerPoint Presentation</vt:lpstr>
      <vt:lpstr>Maths Learning: Measures</vt:lpstr>
      <vt:lpstr>Maths Learning: </vt:lpstr>
      <vt:lpstr>PowerPoint Presentation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34</cp:revision>
  <dcterms:created xsi:type="dcterms:W3CDTF">2020-03-18T10:41:37Z</dcterms:created>
  <dcterms:modified xsi:type="dcterms:W3CDTF">2020-04-15T09:29:46Z</dcterms:modified>
</cp:coreProperties>
</file>