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59" r:id="rId5"/>
    <p:sldId id="281" r:id="rId6"/>
    <p:sldId id="282" r:id="rId7"/>
    <p:sldId id="260" r:id="rId8"/>
    <p:sldId id="261" r:id="rId9"/>
    <p:sldId id="268" r:id="rId10"/>
    <p:sldId id="262" r:id="rId11"/>
    <p:sldId id="263" r:id="rId12"/>
    <p:sldId id="284" r:id="rId13"/>
    <p:sldId id="283" r:id="rId14"/>
    <p:sldId id="286" r:id="rId15"/>
    <p:sldId id="287" r:id="rId16"/>
    <p:sldId id="288" r:id="rId17"/>
    <p:sldId id="271" r:id="rId18"/>
    <p:sldId id="264" r:id="rId19"/>
    <p:sldId id="285" r:id="rId20"/>
    <p:sldId id="279" r:id="rId21"/>
    <p:sldId id="269" r:id="rId22"/>
    <p:sldId id="270"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81" d="100"/>
          <a:sy n="81" d="100"/>
        </p:scale>
        <p:origin x="-104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t>26/04/2020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12</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26/04/2020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26/04/2020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26/04/2020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26/04/2020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amazon.co.uk/Beowulf-Young-Reading-Three-Purple/dp/0746096860"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classroomsecrets.co.uk/free-adding-decimals-within-1-homework-extension-year-5-decimal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www.biblegateway.com/" TargetMode="Externa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5 Term 5 Week 3</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251520" y="1124745"/>
            <a:ext cx="8712968" cy="4320479"/>
          </a:xfrm>
        </p:spPr>
        <p:txBody>
          <a:bodyPr>
            <a:noAutofit/>
          </a:bodyPr>
          <a:lstStyle/>
          <a:p>
            <a:pPr marL="0" indent="0">
              <a:buNone/>
            </a:pPr>
            <a:r>
              <a:rPr lang="en-GB" sz="1600" dirty="0" smtClean="0"/>
              <a:t>Hello Fisher Class! Welcome to week 3 of term 5. Last week saw you creating character descriptions based on an image and using your inference to predict what our text, Beowulf, will be about. Hopefully, this has sparked an interest into our new book.</a:t>
            </a:r>
          </a:p>
          <a:p>
            <a:pPr marL="0" indent="0">
              <a:buNone/>
            </a:pPr>
            <a:endParaRPr lang="en-GB" sz="1600" dirty="0"/>
          </a:p>
          <a:p>
            <a:pPr marL="0" indent="0">
              <a:buNone/>
            </a:pPr>
            <a:r>
              <a:rPr lang="en-GB" sz="1600" dirty="0" smtClean="0"/>
              <a:t>This week, we will be continuing with the R.E. work. Please do not worry if you haven’t yet finished from week 2, but just make sure you’ve completed week 2 before going onto this week’s work.</a:t>
            </a:r>
          </a:p>
          <a:p>
            <a:pPr marL="0" indent="0">
              <a:buNone/>
            </a:pPr>
            <a:endParaRPr lang="en-GB" sz="1600" dirty="0"/>
          </a:p>
          <a:p>
            <a:pPr marL="0" indent="0">
              <a:buNone/>
            </a:pPr>
            <a:r>
              <a:rPr lang="en-GB" sz="1600" dirty="0" smtClean="0"/>
              <a:t>In the English section, I’ve added some spellings to have a practise of this week. Think about the usual way we’d learn them in class – find the definitions (what do these words mean?), what they look like in context (how would we use these words in sentences?) and think of a visual representation to support the meaning (can I create an image to help me remember this word?). You may even want to have a spelling test on Friday with an adult at home – you could test them on the words too!</a:t>
            </a:r>
          </a:p>
          <a:p>
            <a:pPr marL="0" indent="0">
              <a:buNone/>
            </a:pPr>
            <a:endParaRPr lang="en-GB" sz="1600" dirty="0"/>
          </a:p>
          <a:p>
            <a:pPr marL="0" indent="0">
              <a:buNone/>
            </a:pPr>
            <a:r>
              <a:rPr lang="en-GB" sz="1600" dirty="0" smtClean="0"/>
              <a:t>Maths will continue with the White Rose lessons – again, please do not worry if you’re not completely caught up. Just make sure you’ve completed the lessons from last week before this week.</a:t>
            </a:r>
          </a:p>
          <a:p>
            <a:pPr marL="0" indent="0">
              <a:buNone/>
            </a:pPr>
            <a:endParaRPr lang="en-GB" sz="1600" dirty="0" smtClean="0"/>
          </a:p>
          <a:p>
            <a:pPr marL="0" indent="0">
              <a:buNone/>
            </a:pPr>
            <a:r>
              <a:rPr lang="en-GB" sz="1600" dirty="0" smtClean="0"/>
              <a:t>I hope you’re enjoying your home learning and are finding out new and exciting things! I can’t wait until we’re all back together and sharing our learning in class. Stay safe and hopefully see you soon,</a:t>
            </a:r>
          </a:p>
          <a:p>
            <a:pPr marL="0" indent="0">
              <a:buNone/>
            </a:pPr>
            <a:endParaRPr lang="en-GB" sz="1600" dirty="0" smtClean="0"/>
          </a:p>
          <a:p>
            <a:pPr marL="0" indent="0" algn="ctr">
              <a:buNone/>
            </a:pPr>
            <a:r>
              <a:rPr lang="en-GB" sz="1600" dirty="0" smtClean="0"/>
              <a:t>Miss Horton </a:t>
            </a:r>
            <a:r>
              <a:rPr lang="en-GB" sz="1600" dirty="0" smtClean="0">
                <a:sym typeface="Wingdings" panose="05000000000000000000" pitchFamily="2" charset="2"/>
              </a:rPr>
              <a:t> </a:t>
            </a:r>
            <a:endParaRPr lang="en-GB" sz="16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124744"/>
            <a:ext cx="8856984" cy="5486400"/>
          </a:xfrm>
        </p:spPr>
        <p:txBody>
          <a:bodyPr>
            <a:normAutofit/>
          </a:bodyPr>
          <a:lstStyle/>
          <a:p>
            <a:pPr marL="82296" indent="0">
              <a:buNone/>
            </a:pPr>
            <a:r>
              <a:rPr lang="en-GB" sz="2400" dirty="0" smtClean="0"/>
              <a:t>Last week, you created predictions about our new text based upon the cover. For task 1, I have now provided the actual blurb for the text. </a:t>
            </a:r>
          </a:p>
          <a:p>
            <a:pPr marL="82296" indent="0">
              <a:buNone/>
            </a:pPr>
            <a:r>
              <a:rPr lang="en-GB" sz="2400" dirty="0" smtClean="0"/>
              <a:t>I want you to compare this to your prediction and think about these questions:</a:t>
            </a:r>
          </a:p>
          <a:p>
            <a:pPr marL="82296" indent="0">
              <a:buNone/>
            </a:pPr>
            <a:endParaRPr lang="en-GB" sz="2400" dirty="0" smtClean="0"/>
          </a:p>
          <a:p>
            <a:pPr marL="82296" indent="0">
              <a:buNone/>
            </a:pPr>
            <a:r>
              <a:rPr lang="en-GB" sz="2400" dirty="0" smtClean="0"/>
              <a:t>What did you predict correctly? </a:t>
            </a:r>
          </a:p>
          <a:p>
            <a:pPr marL="82296" indent="0">
              <a:buNone/>
            </a:pPr>
            <a:r>
              <a:rPr lang="en-GB" sz="2400" dirty="0" smtClean="0"/>
              <a:t>Why was your prediction different? </a:t>
            </a:r>
          </a:p>
          <a:p>
            <a:pPr marL="82296" indent="0">
              <a:buNone/>
            </a:pPr>
            <a:r>
              <a:rPr lang="en-GB" sz="2400" dirty="0" smtClean="0"/>
              <a:t>What clues led you to your prediction?</a:t>
            </a:r>
          </a:p>
          <a:p>
            <a:pPr marL="82296" indent="0">
              <a:buNone/>
            </a:pPr>
            <a:r>
              <a:rPr lang="en-GB" sz="2400" dirty="0" smtClean="0"/>
              <a:t>Why are blurbs an important feature for </a:t>
            </a:r>
          </a:p>
          <a:p>
            <a:pPr marL="82296" indent="0">
              <a:buNone/>
            </a:pPr>
            <a:r>
              <a:rPr lang="en-GB" sz="2400" dirty="0" smtClean="0"/>
              <a:t>books?</a:t>
            </a:r>
          </a:p>
          <a:p>
            <a:pPr marL="82296" indent="0">
              <a:buNone/>
            </a:pPr>
            <a:r>
              <a:rPr lang="en-GB" sz="2400" dirty="0" smtClean="0"/>
              <a:t>Does every type of book have a blurb? </a:t>
            </a:r>
          </a:p>
          <a:p>
            <a:pPr marL="82296" indent="0">
              <a:buNone/>
            </a:pPr>
            <a:endParaRPr lang="en-GB" sz="2400" dirty="0" smtClean="0"/>
          </a:p>
          <a:p>
            <a:pPr marL="82296" indent="0">
              <a:buNone/>
            </a:pPr>
            <a:endParaRPr lang="en-GB" sz="2400" dirty="0"/>
          </a:p>
        </p:txBody>
      </p:sp>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1</a:t>
            </a:r>
            <a:endParaRPr lang="en-GB" dirty="0"/>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7684"/>
          <a:stretch/>
        </p:blipFill>
        <p:spPr bwMode="auto">
          <a:xfrm>
            <a:off x="5255568" y="3449157"/>
            <a:ext cx="3888432" cy="34088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7101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3986" y="863289"/>
            <a:ext cx="8682168" cy="5486400"/>
          </a:xfrm>
        </p:spPr>
        <p:txBody>
          <a:bodyPr>
            <a:normAutofit fontScale="92500" lnSpcReduction="10000"/>
          </a:bodyPr>
          <a:lstStyle/>
          <a:p>
            <a:pPr marL="82296" indent="0" algn="ctr">
              <a:buNone/>
            </a:pPr>
            <a:r>
              <a:rPr lang="en-GB" sz="2000" u="sng" dirty="0" smtClean="0"/>
              <a:t>Chapter 1: The great Hall</a:t>
            </a:r>
          </a:p>
          <a:p>
            <a:pPr marL="82296" indent="0">
              <a:buNone/>
            </a:pPr>
            <a:r>
              <a:rPr lang="en-GB" sz="2000" dirty="0" smtClean="0"/>
              <a:t>On the following slides, I have attached images of the first chapter of Beowulf.</a:t>
            </a:r>
          </a:p>
          <a:p>
            <a:pPr marL="82296" indent="0">
              <a:buNone/>
            </a:pPr>
            <a:endParaRPr lang="en-GB" sz="2000" dirty="0"/>
          </a:p>
          <a:p>
            <a:pPr marL="82296" indent="0">
              <a:buNone/>
            </a:pPr>
            <a:r>
              <a:rPr lang="en-GB" sz="2000" dirty="0" smtClean="0"/>
              <a:t>Using the chapter, answer the following questions:</a:t>
            </a:r>
          </a:p>
          <a:p>
            <a:pPr marL="425196"/>
            <a:r>
              <a:rPr lang="en-GB" sz="2000" dirty="0" smtClean="0"/>
              <a:t>‘Denmark was a wild place’ – what does this suggest about it? Do you know where Denmark is?</a:t>
            </a:r>
          </a:p>
          <a:p>
            <a:pPr marL="425196"/>
            <a:r>
              <a:rPr lang="en-GB" sz="2000" dirty="0" smtClean="0"/>
              <a:t>‘they howled and growled and shrieked and snarled’ – why does the author list these different types of words? What is the impact/purpose of this? What types of words are ‘howled’, ‘growled’, ‘shrieked’ and ‘snarled’.</a:t>
            </a:r>
          </a:p>
          <a:p>
            <a:pPr marL="425196"/>
            <a:r>
              <a:rPr lang="en-GB" sz="2000" dirty="0" smtClean="0"/>
              <a:t>The king, Hrothgar, is referred to as a ‘warlord’ – what does this suggest about him?</a:t>
            </a:r>
          </a:p>
          <a:p>
            <a:pPr marL="425196"/>
            <a:r>
              <a:rPr lang="en-GB" sz="2000" dirty="0"/>
              <a:t>We end the chapter with ‘But outside, something evil was rising</a:t>
            </a:r>
            <a:r>
              <a:rPr lang="en-GB" sz="2000" dirty="0" smtClean="0"/>
              <a:t>…’ – What do you think is ‘rising’? What do you predict will happen in the next chapter?</a:t>
            </a:r>
          </a:p>
          <a:p>
            <a:pPr marL="82296" indent="0">
              <a:buNone/>
            </a:pPr>
            <a:endParaRPr lang="en-GB" sz="2000" dirty="0" smtClean="0"/>
          </a:p>
          <a:p>
            <a:pPr marL="82296" indent="0">
              <a:buNone/>
            </a:pPr>
            <a:r>
              <a:rPr lang="en-GB" sz="2000" dirty="0" smtClean="0"/>
              <a:t>Note: There is no obligation to buy the text as I’ll be posting it on here – however, I’ve attached the link from where I bought my copy.</a:t>
            </a:r>
          </a:p>
          <a:p>
            <a:pPr marL="82296" indent="0">
              <a:buNone/>
            </a:pPr>
            <a:r>
              <a:rPr lang="en-GB" sz="2000" dirty="0">
                <a:hlinkClick r:id="rId2"/>
              </a:rPr>
              <a:t>https://www.amazon.co.uk/Beowulf-Young-Reading-Three-Purple/dp/0746096860</a:t>
            </a:r>
            <a:endParaRPr lang="en-GB" sz="2000" dirty="0" smtClean="0"/>
          </a:p>
          <a:p>
            <a:pPr marL="425196"/>
            <a:endParaRPr lang="en-GB" sz="2000"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2</a:t>
            </a:r>
            <a:endParaRPr lang="en-GB" dirty="0"/>
          </a:p>
        </p:txBody>
      </p:sp>
    </p:spTree>
    <p:extLst>
      <p:ext uri="{BB962C8B-B14F-4D97-AF65-F5344CB8AC3E}">
        <p14:creationId xmlns:p14="http://schemas.microsoft.com/office/powerpoint/2010/main" val="799591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88640"/>
            <a:ext cx="4576179" cy="6595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0270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516472" y="-523830"/>
            <a:ext cx="6247671" cy="80382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31232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455057" y="-294817"/>
            <a:ext cx="5873846" cy="71287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69415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3</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099" y="692696"/>
            <a:ext cx="8568952" cy="49440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271099" y="5877272"/>
            <a:ext cx="8568952" cy="646331"/>
          </a:xfrm>
          <a:prstGeom prst="rect">
            <a:avLst/>
          </a:prstGeom>
          <a:noFill/>
        </p:spPr>
        <p:txBody>
          <a:bodyPr wrap="square" rtlCol="0">
            <a:spAutoFit/>
          </a:bodyPr>
          <a:lstStyle/>
          <a:p>
            <a:pPr algn="ctr"/>
            <a:r>
              <a:rPr lang="en-GB" dirty="0" smtClean="0"/>
              <a:t>Practise and try to learn the words on the ‘example words’. We usually do 10 in class but you’re welcome to learn all 12 from this list!</a:t>
            </a:r>
            <a:endParaRPr lang="en-GB" dirty="0"/>
          </a:p>
        </p:txBody>
      </p:sp>
    </p:spTree>
    <p:extLst>
      <p:ext uri="{BB962C8B-B14F-4D97-AF65-F5344CB8AC3E}">
        <p14:creationId xmlns:p14="http://schemas.microsoft.com/office/powerpoint/2010/main" val="1274843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1</a:t>
            </a:r>
            <a:endParaRPr lang="en-GB" dirty="0"/>
          </a:p>
        </p:txBody>
      </p:sp>
      <p:sp>
        <p:nvSpPr>
          <p:cNvPr id="4" name="Content Placeholder 4"/>
          <p:cNvSpPr>
            <a:spLocks noGrp="1"/>
          </p:cNvSpPr>
          <p:nvPr>
            <p:ph idx="1"/>
          </p:nvPr>
        </p:nvSpPr>
        <p:spPr>
          <a:xfrm>
            <a:off x="179512" y="764704"/>
            <a:ext cx="8784976" cy="5472608"/>
          </a:xfrm>
        </p:spPr>
        <p:txBody>
          <a:bodyPr>
            <a:noAutofit/>
          </a:bodyPr>
          <a:lstStyle/>
          <a:p>
            <a:r>
              <a:rPr lang="en-GB" sz="1800" dirty="0" smtClean="0"/>
              <a:t>Your first task will be to complete the Classroom Secrets work on adding decimals (</a:t>
            </a:r>
            <a:r>
              <a:rPr lang="en-GB" sz="1800" dirty="0">
                <a:hlinkClick r:id="rId2"/>
              </a:rPr>
              <a:t>https://classroomsecrets.co.uk/free-adding-decimals-within-1-homework-extension-year-5-decimals</a:t>
            </a:r>
            <a:r>
              <a:rPr lang="en-GB" sz="1800" dirty="0" smtClean="0">
                <a:hlinkClick r:id="rId2"/>
              </a:rPr>
              <a:t>/</a:t>
            </a:r>
            <a:r>
              <a:rPr lang="en-GB" sz="1800" dirty="0" smtClean="0"/>
              <a:t>). This can either be printed out and worked on or you could just use it on screen and write down your answers. The sheets are levelled by a D, E and GD. In class, we have used these letters to try work:</a:t>
            </a:r>
          </a:p>
          <a:p>
            <a:r>
              <a:rPr lang="en-GB" sz="1800" dirty="0" smtClean="0"/>
              <a:t>D – If you’re not 100% and need something a bit easier to try first.</a:t>
            </a:r>
          </a:p>
          <a:p>
            <a:r>
              <a:rPr lang="en-GB" sz="1800" dirty="0" smtClean="0"/>
              <a:t>E – If you think you’ve got it but want a bit more practise.</a:t>
            </a:r>
          </a:p>
          <a:p>
            <a:r>
              <a:rPr lang="en-GB" sz="1800" dirty="0" smtClean="0"/>
              <a:t>GD – You understand the concept and want a challenge.</a:t>
            </a:r>
          </a:p>
          <a:p>
            <a:pPr marL="0" indent="0">
              <a:buNone/>
            </a:pPr>
            <a:r>
              <a:rPr lang="en-GB" sz="1800" dirty="0" smtClean="0"/>
              <a:t>You do not have to do just one of these – if you complete  D and think it was easier than expected, you may want to move up to E. It is completely up to you.</a:t>
            </a:r>
          </a:p>
          <a:p>
            <a:pPr marL="0" indent="0">
              <a:buNone/>
            </a:pPr>
            <a:endParaRPr lang="en-GB" sz="1800" dirty="0"/>
          </a:p>
          <a:p>
            <a:pPr marL="0" indent="0">
              <a:buNone/>
            </a:pPr>
            <a:r>
              <a:rPr lang="en-GB" sz="1800" dirty="0" smtClean="0"/>
              <a:t>On the final slide, there is further information on how to access this.</a:t>
            </a:r>
            <a:endParaRPr lang="en-GB" sz="1800" dirty="0"/>
          </a:p>
          <a:p>
            <a:endParaRPr lang="en-GB" sz="1800" dirty="0" smtClean="0"/>
          </a:p>
          <a:p>
            <a:endParaRPr lang="en-GB" sz="1800" dirty="0" smtClean="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4600029"/>
            <a:ext cx="3462609" cy="22579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Tasks 2/3</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966" y="1772816"/>
            <a:ext cx="5040306" cy="47886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396044" y="764704"/>
            <a:ext cx="8352420" cy="830997"/>
          </a:xfrm>
          <a:prstGeom prst="rect">
            <a:avLst/>
          </a:prstGeom>
        </p:spPr>
        <p:txBody>
          <a:bodyPr wrap="square">
            <a:spAutoFit/>
          </a:bodyPr>
          <a:lstStyle/>
          <a:p>
            <a:pPr algn="ctr"/>
            <a:r>
              <a:rPr lang="en-GB" sz="2400" dirty="0"/>
              <a:t>Then, please complete the Summer Week 2 White Rose lessons 1 and 2. They should look like </a:t>
            </a:r>
            <a:r>
              <a:rPr lang="en-GB" sz="2400" dirty="0" smtClean="0"/>
              <a:t>this:</a:t>
            </a:r>
            <a:endParaRPr lang="en-GB" sz="2400" dirty="0"/>
          </a:p>
        </p:txBody>
      </p:sp>
    </p:spTree>
    <p:extLst>
      <p:ext uri="{BB962C8B-B14F-4D97-AF65-F5344CB8AC3E}">
        <p14:creationId xmlns:p14="http://schemas.microsoft.com/office/powerpoint/2010/main" val="25060474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R.E. - </a:t>
            </a:r>
            <a:r>
              <a:rPr lang="en-GB" dirty="0"/>
              <a:t>The Transfiguration, Matthew 17:1–13 or Luke 9:28–36</a:t>
            </a:r>
          </a:p>
          <a:p>
            <a:endParaRPr lang="en-GB" dirty="0"/>
          </a:p>
        </p:txBody>
      </p:sp>
      <p:sp>
        <p:nvSpPr>
          <p:cNvPr id="8" name="Content Placeholder 7"/>
          <p:cNvSpPr>
            <a:spLocks noGrp="1"/>
          </p:cNvSpPr>
          <p:nvPr>
            <p:ph idx="1"/>
          </p:nvPr>
        </p:nvSpPr>
        <p:spPr>
          <a:xfrm>
            <a:off x="251520" y="1124744"/>
            <a:ext cx="8640959" cy="5472608"/>
          </a:xfrm>
        </p:spPr>
        <p:txBody>
          <a:bodyPr>
            <a:normAutofit fontScale="92500" lnSpcReduction="20000"/>
          </a:bodyPr>
          <a:lstStyle/>
          <a:p>
            <a:r>
              <a:rPr lang="en-GB" sz="2000" dirty="0" smtClean="0"/>
              <a:t>Read the passages highlighted above – if you do not have a Bible at home, you can use this link to search for the passage: </a:t>
            </a:r>
            <a:r>
              <a:rPr lang="en-GB" sz="2000" u="sng" dirty="0" smtClean="0">
                <a:hlinkClick r:id="rId2"/>
              </a:rPr>
              <a:t>https://www.biblegateway.com/</a:t>
            </a:r>
            <a:endParaRPr lang="en-GB" sz="2000" u="sng" dirty="0" smtClean="0"/>
          </a:p>
          <a:p>
            <a:r>
              <a:rPr lang="en-GB" sz="2000" dirty="0" smtClean="0"/>
              <a:t>Look at the two pieces of art below:</a:t>
            </a:r>
          </a:p>
          <a:p>
            <a:pPr marL="0" indent="0">
              <a:buNone/>
            </a:pPr>
            <a:r>
              <a:rPr lang="en-GB" sz="2000" dirty="0" smtClean="0"/>
              <a:t>Raphael								   Bellini</a:t>
            </a:r>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a:p>
          <a:p>
            <a:pPr marL="0" indent="0" algn="ctr">
              <a:buNone/>
            </a:pPr>
            <a:endParaRPr lang="en-GB" sz="2000" dirty="0" smtClean="0"/>
          </a:p>
          <a:p>
            <a:pPr marL="0" indent="0" algn="ctr">
              <a:buNone/>
            </a:pPr>
            <a:r>
              <a:rPr lang="en-GB" sz="2000" dirty="0" smtClean="0"/>
              <a:t>Think about the artwork we looked at last week. Can you write the descriptions that would be put under the art for when it is displayed in a gallery? </a:t>
            </a:r>
          </a:p>
          <a:p>
            <a:pPr marL="0" indent="0" algn="ctr">
              <a:buNone/>
            </a:pPr>
            <a:r>
              <a:rPr lang="en-GB" sz="2000" dirty="0" smtClean="0"/>
              <a:t>Think about what connections there are to the Bible, why this story is important to Christians and what clues it gives us to show that Jesus more important than the expected Messiah, and actually the Son of God.</a:t>
            </a:r>
          </a:p>
          <a:p>
            <a:pPr marL="0" indent="0" algn="ctr">
              <a:buNone/>
            </a:pPr>
            <a:endParaRPr lang="en-GB" sz="2000" dirty="0" smtClean="0"/>
          </a:p>
          <a:p>
            <a:endParaRPr lang="en-GB" sz="2000" dirty="0" smtClean="0"/>
          </a:p>
          <a:p>
            <a:endParaRPr lang="en-GB" sz="2000" dirty="0"/>
          </a:p>
        </p:txBody>
      </p:sp>
      <p:pic>
        <p:nvPicPr>
          <p:cNvPr id="1026" name="Picture 2" descr="Raphael: The Transfiguration of Chris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664" y="2276872"/>
            <a:ext cx="1744825" cy="26297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iovanni Bellini: The Transfigurat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39952" y="2298561"/>
            <a:ext cx="3570943" cy="2773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394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5908</TotalTime>
  <Words>1460</Words>
  <Application>Microsoft Office PowerPoint</Application>
  <PresentationFormat>On-screen Show (4:3)</PresentationFormat>
  <Paragraphs>110</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PowerPoint Presentation</vt:lpstr>
      <vt:lpstr>Maths Learning – Task 1</vt:lpstr>
      <vt:lpstr>Maths Learning – Tasks 2/3</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37</cp:revision>
  <dcterms:created xsi:type="dcterms:W3CDTF">2020-03-18T10:41:37Z</dcterms:created>
  <dcterms:modified xsi:type="dcterms:W3CDTF">2020-04-26T21:51:24Z</dcterms:modified>
</cp:coreProperties>
</file>